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79" r:id="rId7"/>
    <p:sldId id="282" r:id="rId8"/>
    <p:sldId id="286" r:id="rId9"/>
    <p:sldId id="285" r:id="rId10"/>
    <p:sldId id="289" r:id="rId11"/>
    <p:sldId id="284" r:id="rId12"/>
    <p:sldId id="287" r:id="rId13"/>
    <p:sldId id="288" r:id="rId14"/>
    <p:sldId id="280" r:id="rId15"/>
    <p:sldId id="29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8BBBA0-57FD-498F-A380-16A5143D20E6}" v="64" dt="2024-07-12T08:07:14.682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ijun Li" userId="3f3440aeb2cda3ad" providerId="Windows Live" clId="Web-{2D49473A-AA3F-F7A9-5D57-651B4B1043C6}"/>
    <pc:docChg chg="addSld delSld">
      <pc:chgData name="Bijun Li" userId="3f3440aeb2cda3ad" providerId="Windows Live" clId="Web-{2D49473A-AA3F-F7A9-5D57-651B4B1043C6}" dt="2024-06-27T16:13:59.781" v="1"/>
      <pc:docMkLst>
        <pc:docMk/>
      </pc:docMkLst>
      <pc:sldChg chg="del">
        <pc:chgData name="Bijun Li" userId="3f3440aeb2cda3ad" providerId="Windows Live" clId="Web-{2D49473A-AA3F-F7A9-5D57-651B4B1043C6}" dt="2024-06-27T16:13:59.781" v="1"/>
        <pc:sldMkLst>
          <pc:docMk/>
          <pc:sldMk cId="1642425379" sldId="256"/>
        </pc:sldMkLst>
      </pc:sldChg>
      <pc:sldChg chg="add">
        <pc:chgData name="Bijun Li" userId="3f3440aeb2cda3ad" providerId="Windows Live" clId="Web-{2D49473A-AA3F-F7A9-5D57-651B4B1043C6}" dt="2024-06-27T16:13:53.124" v="0"/>
        <pc:sldMkLst>
          <pc:docMk/>
          <pc:sldMk cId="4073999129" sldId="281"/>
        </pc:sldMkLst>
      </pc:sldChg>
    </pc:docChg>
  </pc:docChgLst>
  <pc:docChgLst>
    <pc:chgData name="Bijun Li" userId="3f3440aeb2cda3ad" providerId="LiveId" clId="{DD8BBBA0-57FD-498F-A380-16A5143D20E6}"/>
    <pc:docChg chg="undo custSel addSld delSld modSld">
      <pc:chgData name="Bijun Li" userId="3f3440aeb2cda3ad" providerId="LiveId" clId="{DD8BBBA0-57FD-498F-A380-16A5143D20E6}" dt="2024-07-12T08:23:39.226" v="1537" actId="1076"/>
      <pc:docMkLst>
        <pc:docMk/>
      </pc:docMkLst>
      <pc:sldChg chg="modSp add mod">
        <pc:chgData name="Bijun Li" userId="3f3440aeb2cda3ad" providerId="LiveId" clId="{DD8BBBA0-57FD-498F-A380-16A5143D20E6}" dt="2024-07-11T15:22:32.416" v="1"/>
        <pc:sldMkLst>
          <pc:docMk/>
          <pc:sldMk cId="1642425379" sldId="256"/>
        </pc:sldMkLst>
        <pc:spChg chg="mod">
          <ac:chgData name="Bijun Li" userId="3f3440aeb2cda3ad" providerId="LiveId" clId="{DD8BBBA0-57FD-498F-A380-16A5143D20E6}" dt="2024-07-11T15:22:32.416" v="1"/>
          <ac:spMkLst>
            <pc:docMk/>
            <pc:sldMk cId="1642425379" sldId="256"/>
            <ac:spMk id="4" creationId="{5EEE53FA-29BC-F0F5-3BD1-61116F14A88F}"/>
          </ac:spMkLst>
        </pc:spChg>
      </pc:sldChg>
      <pc:sldChg chg="modSp del mod">
        <pc:chgData name="Bijun Li" userId="3f3440aeb2cda3ad" providerId="LiveId" clId="{DD8BBBA0-57FD-498F-A380-16A5143D20E6}" dt="2024-07-11T21:59:13.052" v="1158" actId="47"/>
        <pc:sldMkLst>
          <pc:docMk/>
          <pc:sldMk cId="2436493926" sldId="276"/>
        </pc:sldMkLst>
        <pc:spChg chg="mod">
          <ac:chgData name="Bijun Li" userId="3f3440aeb2cda3ad" providerId="LiveId" clId="{DD8BBBA0-57FD-498F-A380-16A5143D20E6}" dt="2024-07-11T15:23:44.501" v="14"/>
          <ac:spMkLst>
            <pc:docMk/>
            <pc:sldMk cId="2436493926" sldId="276"/>
            <ac:spMk id="4" creationId="{72DA7980-C870-4C9A-84FA-4120D8AF5DE8}"/>
          </ac:spMkLst>
        </pc:spChg>
        <pc:spChg chg="mod">
          <ac:chgData name="Bijun Li" userId="3f3440aeb2cda3ad" providerId="LiveId" clId="{DD8BBBA0-57FD-498F-A380-16A5143D20E6}" dt="2024-07-11T15:23:34.806" v="13"/>
          <ac:spMkLst>
            <pc:docMk/>
            <pc:sldMk cId="2436493926" sldId="276"/>
            <ac:spMk id="5" creationId="{0DFADE42-1A3F-40C8-A071-E57644F3D843}"/>
          </ac:spMkLst>
        </pc:spChg>
      </pc:sldChg>
      <pc:sldChg chg="addSp modSp mod">
        <pc:chgData name="Bijun Li" userId="3f3440aeb2cda3ad" providerId="LiveId" clId="{DD8BBBA0-57FD-498F-A380-16A5143D20E6}" dt="2024-07-11T16:53:59.472" v="56" actId="1076"/>
        <pc:sldMkLst>
          <pc:docMk/>
          <pc:sldMk cId="101760186" sldId="277"/>
        </pc:sldMkLst>
        <pc:spChg chg="mod">
          <ac:chgData name="Bijun Li" userId="3f3440aeb2cda3ad" providerId="LiveId" clId="{DD8BBBA0-57FD-498F-A380-16A5143D20E6}" dt="2024-07-11T15:24:15.424" v="25"/>
          <ac:spMkLst>
            <pc:docMk/>
            <pc:sldMk cId="101760186" sldId="277"/>
            <ac:spMk id="4" creationId="{209C2DA3-D7EF-EBA6-C402-6054A4173318}"/>
          </ac:spMkLst>
        </pc:spChg>
        <pc:spChg chg="mod">
          <ac:chgData name="Bijun Li" userId="3f3440aeb2cda3ad" providerId="LiveId" clId="{DD8BBBA0-57FD-498F-A380-16A5143D20E6}" dt="2024-07-11T15:23:02.778" v="3"/>
          <ac:spMkLst>
            <pc:docMk/>
            <pc:sldMk cId="101760186" sldId="277"/>
            <ac:spMk id="5" creationId="{3E9CE659-F753-14D8-1DF6-4D2C06B4C9A8}"/>
          </ac:spMkLst>
        </pc:spChg>
        <pc:spChg chg="mod">
          <ac:chgData name="Bijun Li" userId="3f3440aeb2cda3ad" providerId="LiveId" clId="{DD8BBBA0-57FD-498F-A380-16A5143D20E6}" dt="2024-07-11T16:53:35.678" v="45" actId="26606"/>
          <ac:spMkLst>
            <pc:docMk/>
            <pc:sldMk cId="101760186" sldId="277"/>
            <ac:spMk id="50" creationId="{251B810D-644C-2E52-9ACC-AEF25C27B25D}"/>
          </ac:spMkLst>
        </pc:spChg>
        <pc:spChg chg="mod">
          <ac:chgData name="Bijun Li" userId="3f3440aeb2cda3ad" providerId="LiveId" clId="{DD8BBBA0-57FD-498F-A380-16A5143D20E6}" dt="2024-07-11T16:53:48.712" v="51" actId="404"/>
          <ac:spMkLst>
            <pc:docMk/>
            <pc:sldMk cId="101760186" sldId="277"/>
            <ac:spMk id="51" creationId="{E5555D93-C128-F59D-0AD2-B609FB0D89E9}"/>
          </ac:spMkLst>
        </pc:spChg>
        <pc:picChg chg="add mod">
          <ac:chgData name="Bijun Li" userId="3f3440aeb2cda3ad" providerId="LiveId" clId="{DD8BBBA0-57FD-498F-A380-16A5143D20E6}" dt="2024-07-11T16:53:59.472" v="56" actId="1076"/>
          <ac:picMkLst>
            <pc:docMk/>
            <pc:sldMk cId="101760186" sldId="277"/>
            <ac:picMk id="1026" creationId="{B13A7627-F97B-207A-C1EF-043B317A3D92}"/>
          </ac:picMkLst>
        </pc:picChg>
      </pc:sldChg>
      <pc:sldChg chg="addSp modSp mod">
        <pc:chgData name="Bijun Li" userId="3f3440aeb2cda3ad" providerId="LiveId" clId="{DD8BBBA0-57FD-498F-A380-16A5143D20E6}" dt="2024-07-11T20:57:07.400" v="505" actId="6549"/>
        <pc:sldMkLst>
          <pc:docMk/>
          <pc:sldMk cId="560364979" sldId="279"/>
        </pc:sldMkLst>
        <pc:spChg chg="add mod">
          <ac:chgData name="Bijun Li" userId="3f3440aeb2cda3ad" providerId="LiveId" clId="{DD8BBBA0-57FD-498F-A380-16A5143D20E6}" dt="2024-07-11T20:56:56.812" v="500" actId="6549"/>
          <ac:spMkLst>
            <pc:docMk/>
            <pc:sldMk cId="560364979" sldId="279"/>
            <ac:spMk id="2" creationId="{AC6BE50F-2F8E-A281-87CA-9A989C4C7508}"/>
          </ac:spMkLst>
        </pc:spChg>
        <pc:spChg chg="mod">
          <ac:chgData name="Bijun Li" userId="3f3440aeb2cda3ad" providerId="LiveId" clId="{DD8BBBA0-57FD-498F-A380-16A5143D20E6}" dt="2024-07-11T20:56:48.233" v="495" actId="6549"/>
          <ac:spMkLst>
            <pc:docMk/>
            <pc:sldMk cId="560364979" sldId="279"/>
            <ac:spMk id="3" creationId="{2F7520AA-14BC-AA83-8E9A-0FE481A346D2}"/>
          </ac:spMkLst>
        </pc:spChg>
        <pc:spChg chg="mod">
          <ac:chgData name="Bijun Li" userId="3f3440aeb2cda3ad" providerId="LiveId" clId="{DD8BBBA0-57FD-498F-A380-16A5143D20E6}" dt="2024-07-11T15:24:12.718" v="24"/>
          <ac:spMkLst>
            <pc:docMk/>
            <pc:sldMk cId="560364979" sldId="279"/>
            <ac:spMk id="4" creationId="{209C2DA3-D7EF-EBA6-C402-6054A4173318}"/>
          </ac:spMkLst>
        </pc:spChg>
        <pc:spChg chg="mod">
          <ac:chgData name="Bijun Li" userId="3f3440aeb2cda3ad" providerId="LiveId" clId="{DD8BBBA0-57FD-498F-A380-16A5143D20E6}" dt="2024-07-11T15:23:05.755" v="4"/>
          <ac:spMkLst>
            <pc:docMk/>
            <pc:sldMk cId="560364979" sldId="279"/>
            <ac:spMk id="5" creationId="{3E9CE659-F753-14D8-1DF6-4D2C06B4C9A8}"/>
          </ac:spMkLst>
        </pc:spChg>
        <pc:spChg chg="add mod">
          <ac:chgData name="Bijun Li" userId="3f3440aeb2cda3ad" providerId="LiveId" clId="{DD8BBBA0-57FD-498F-A380-16A5143D20E6}" dt="2024-07-11T20:57:07.400" v="505" actId="6549"/>
          <ac:spMkLst>
            <pc:docMk/>
            <pc:sldMk cId="560364979" sldId="279"/>
            <ac:spMk id="7" creationId="{3DC1FF87-3B80-97D7-0F89-BB0F007FA0E6}"/>
          </ac:spMkLst>
        </pc:spChg>
        <pc:spChg chg="mod">
          <ac:chgData name="Bijun Li" userId="3f3440aeb2cda3ad" providerId="LiveId" clId="{DD8BBBA0-57FD-498F-A380-16A5143D20E6}" dt="2024-07-11T20:50:15.897" v="331" actId="6549"/>
          <ac:spMkLst>
            <pc:docMk/>
            <pc:sldMk cId="560364979" sldId="279"/>
            <ac:spMk id="51" creationId="{E5555D93-C128-F59D-0AD2-B609FB0D89E9}"/>
          </ac:spMkLst>
        </pc:spChg>
      </pc:sldChg>
      <pc:sldChg chg="addSp modSp mod">
        <pc:chgData name="Bijun Li" userId="3f3440aeb2cda3ad" providerId="LiveId" clId="{DD8BBBA0-57FD-498F-A380-16A5143D20E6}" dt="2024-07-11T22:01:34.663" v="1202" actId="255"/>
        <pc:sldMkLst>
          <pc:docMk/>
          <pc:sldMk cId="2887791905" sldId="280"/>
        </pc:sldMkLst>
        <pc:spChg chg="add mod">
          <ac:chgData name="Bijun Li" userId="3f3440aeb2cda3ad" providerId="LiveId" clId="{DD8BBBA0-57FD-498F-A380-16A5143D20E6}" dt="2024-07-11T22:01:34.663" v="1202" actId="255"/>
          <ac:spMkLst>
            <pc:docMk/>
            <pc:sldMk cId="2887791905" sldId="280"/>
            <ac:spMk id="3" creationId="{51FE261C-7FD7-2CCD-BA27-C9C9A590B54A}"/>
          </ac:spMkLst>
        </pc:spChg>
        <pc:spChg chg="mod">
          <ac:chgData name="Bijun Li" userId="3f3440aeb2cda3ad" providerId="LiveId" clId="{DD8BBBA0-57FD-498F-A380-16A5143D20E6}" dt="2024-07-11T15:23:48.745" v="16" actId="20577"/>
          <ac:spMkLst>
            <pc:docMk/>
            <pc:sldMk cId="2887791905" sldId="280"/>
            <ac:spMk id="4" creationId="{209C2DA3-D7EF-EBA6-C402-6054A4173318}"/>
          </ac:spMkLst>
        </pc:spChg>
        <pc:spChg chg="mod">
          <ac:chgData name="Bijun Li" userId="3f3440aeb2cda3ad" providerId="LiveId" clId="{DD8BBBA0-57FD-498F-A380-16A5143D20E6}" dt="2024-07-11T15:23:31.266" v="12"/>
          <ac:spMkLst>
            <pc:docMk/>
            <pc:sldMk cId="2887791905" sldId="280"/>
            <ac:spMk id="5" creationId="{3E9CE659-F753-14D8-1DF6-4D2C06B4C9A8}"/>
          </ac:spMkLst>
        </pc:spChg>
        <pc:spChg chg="mod">
          <ac:chgData name="Bijun Li" userId="3f3440aeb2cda3ad" providerId="LiveId" clId="{DD8BBBA0-57FD-498F-A380-16A5143D20E6}" dt="2024-07-11T22:01:16.711" v="1200" actId="404"/>
          <ac:spMkLst>
            <pc:docMk/>
            <pc:sldMk cId="2887791905" sldId="280"/>
            <ac:spMk id="51" creationId="{E5555D93-C128-F59D-0AD2-B609FB0D89E9}"/>
          </ac:spMkLst>
        </pc:spChg>
      </pc:sldChg>
      <pc:sldChg chg="del">
        <pc:chgData name="Bijun Li" userId="3f3440aeb2cda3ad" providerId="LiveId" clId="{DD8BBBA0-57FD-498F-A380-16A5143D20E6}" dt="2024-07-11T15:22:34.629" v="2" actId="47"/>
        <pc:sldMkLst>
          <pc:docMk/>
          <pc:sldMk cId="4073999129" sldId="281"/>
        </pc:sldMkLst>
      </pc:sldChg>
      <pc:sldChg chg="addSp modSp mod">
        <pc:chgData name="Bijun Li" userId="3f3440aeb2cda3ad" providerId="LiveId" clId="{DD8BBBA0-57FD-498F-A380-16A5143D20E6}" dt="2024-07-11T21:09:07.471" v="586" actId="1076"/>
        <pc:sldMkLst>
          <pc:docMk/>
          <pc:sldMk cId="2906154361" sldId="282"/>
        </pc:sldMkLst>
        <pc:spChg chg="mod">
          <ac:chgData name="Bijun Li" userId="3f3440aeb2cda3ad" providerId="LiveId" clId="{DD8BBBA0-57FD-498F-A380-16A5143D20E6}" dt="2024-07-11T15:24:10.360" v="23"/>
          <ac:spMkLst>
            <pc:docMk/>
            <pc:sldMk cId="2906154361" sldId="282"/>
            <ac:spMk id="3" creationId="{90E37DF2-B800-3750-F66E-09A91A7A72C5}"/>
          </ac:spMkLst>
        </pc:spChg>
        <pc:spChg chg="mod">
          <ac:chgData name="Bijun Li" userId="3f3440aeb2cda3ad" providerId="LiveId" clId="{DD8BBBA0-57FD-498F-A380-16A5143D20E6}" dt="2024-07-11T15:23:08.969" v="5"/>
          <ac:spMkLst>
            <pc:docMk/>
            <pc:sldMk cId="2906154361" sldId="282"/>
            <ac:spMk id="4" creationId="{20D37C1A-A93F-9661-4166-D12F7A377865}"/>
          </ac:spMkLst>
        </pc:spChg>
        <pc:spChg chg="mod">
          <ac:chgData name="Bijun Li" userId="3f3440aeb2cda3ad" providerId="LiveId" clId="{DD8BBBA0-57FD-498F-A380-16A5143D20E6}" dt="2024-07-11T21:01:11.796" v="581" actId="20577"/>
          <ac:spMkLst>
            <pc:docMk/>
            <pc:sldMk cId="2906154361" sldId="282"/>
            <ac:spMk id="6" creationId="{23795ABF-026A-FCBC-9CDA-7F42DFAE1689}"/>
          </ac:spMkLst>
        </pc:spChg>
        <pc:spChg chg="mod">
          <ac:chgData name="Bijun Li" userId="3f3440aeb2cda3ad" providerId="LiveId" clId="{DD8BBBA0-57FD-498F-A380-16A5143D20E6}" dt="2024-07-11T20:59:55.400" v="565" actId="1076"/>
          <ac:spMkLst>
            <pc:docMk/>
            <pc:sldMk cId="2906154361" sldId="282"/>
            <ac:spMk id="7" creationId="{7B668A58-1D31-2CAC-649D-D645114BC93D}"/>
          </ac:spMkLst>
        </pc:spChg>
        <pc:spChg chg="add mod">
          <ac:chgData name="Bijun Li" userId="3f3440aeb2cda3ad" providerId="LiveId" clId="{DD8BBBA0-57FD-498F-A380-16A5143D20E6}" dt="2024-07-11T20:59:12.412" v="552" actId="27636"/>
          <ac:spMkLst>
            <pc:docMk/>
            <pc:sldMk cId="2906154361" sldId="282"/>
            <ac:spMk id="8" creationId="{340EB8F1-53D2-7B09-8E45-1C864E59BC14}"/>
          </ac:spMkLst>
        </pc:spChg>
        <pc:picChg chg="add mod">
          <ac:chgData name="Bijun Li" userId="3f3440aeb2cda3ad" providerId="LiveId" clId="{DD8BBBA0-57FD-498F-A380-16A5143D20E6}" dt="2024-07-11T21:09:07.471" v="586" actId="1076"/>
          <ac:picMkLst>
            <pc:docMk/>
            <pc:sldMk cId="2906154361" sldId="282"/>
            <ac:picMk id="2050" creationId="{6E8B5476-F1CF-E80B-45BF-5D7533DAECF5}"/>
          </ac:picMkLst>
        </pc:picChg>
      </pc:sldChg>
      <pc:sldChg chg="addSp modSp del mod">
        <pc:chgData name="Bijun Li" userId="3f3440aeb2cda3ad" providerId="LiveId" clId="{DD8BBBA0-57FD-498F-A380-16A5143D20E6}" dt="2024-07-11T22:04:55.913" v="1213" actId="47"/>
        <pc:sldMkLst>
          <pc:docMk/>
          <pc:sldMk cId="235837944" sldId="283"/>
        </pc:sldMkLst>
        <pc:spChg chg="mod">
          <ac:chgData name="Bijun Li" userId="3f3440aeb2cda3ad" providerId="LiveId" clId="{DD8BBBA0-57FD-498F-A380-16A5143D20E6}" dt="2024-07-11T15:23:52.944" v="17"/>
          <ac:spMkLst>
            <pc:docMk/>
            <pc:sldMk cId="235837944" sldId="283"/>
            <ac:spMk id="3" creationId="{79A37125-15C3-1550-6C27-B64D32BADEC1}"/>
          </ac:spMkLst>
        </pc:spChg>
        <pc:spChg chg="mod">
          <ac:chgData name="Bijun Li" userId="3f3440aeb2cda3ad" providerId="LiveId" clId="{DD8BBBA0-57FD-498F-A380-16A5143D20E6}" dt="2024-07-11T15:23:28.019" v="11"/>
          <ac:spMkLst>
            <pc:docMk/>
            <pc:sldMk cId="235837944" sldId="283"/>
            <ac:spMk id="4" creationId="{8DE81971-1E4F-1A2B-4711-C8798205B86B}"/>
          </ac:spMkLst>
        </pc:spChg>
        <pc:spChg chg="mod">
          <ac:chgData name="Bijun Li" userId="3f3440aeb2cda3ad" providerId="LiveId" clId="{DD8BBBA0-57FD-498F-A380-16A5143D20E6}" dt="2024-07-11T22:04:19.970" v="1208" actId="14100"/>
          <ac:spMkLst>
            <pc:docMk/>
            <pc:sldMk cId="235837944" sldId="283"/>
            <ac:spMk id="6" creationId="{197C0ED3-02B0-A7CB-A894-E5D19DD42FFC}"/>
          </ac:spMkLst>
        </pc:spChg>
        <pc:spChg chg="add mod">
          <ac:chgData name="Bijun Li" userId="3f3440aeb2cda3ad" providerId="LiveId" clId="{DD8BBBA0-57FD-498F-A380-16A5143D20E6}" dt="2024-07-11T22:04:29.885" v="1212" actId="27636"/>
          <ac:spMkLst>
            <pc:docMk/>
            <pc:sldMk cId="235837944" sldId="283"/>
            <ac:spMk id="7" creationId="{04C4FA91-1D66-1F7F-5345-5E14F2D8A86B}"/>
          </ac:spMkLst>
        </pc:spChg>
      </pc:sldChg>
      <pc:sldChg chg="addSp modSp mod">
        <pc:chgData name="Bijun Li" userId="3f3440aeb2cda3ad" providerId="LiveId" clId="{DD8BBBA0-57FD-498F-A380-16A5143D20E6}" dt="2024-07-12T07:57:29.998" v="1311" actId="6549"/>
        <pc:sldMkLst>
          <pc:docMk/>
          <pc:sldMk cId="2688713851" sldId="284"/>
        </pc:sldMkLst>
        <pc:spChg chg="mod">
          <ac:chgData name="Bijun Li" userId="3f3440aeb2cda3ad" providerId="LiveId" clId="{DD8BBBA0-57FD-498F-A380-16A5143D20E6}" dt="2024-07-11T15:24:02.331" v="20"/>
          <ac:spMkLst>
            <pc:docMk/>
            <pc:sldMk cId="2688713851" sldId="284"/>
            <ac:spMk id="3" creationId="{84B1E4E5-4D8B-CB30-1961-7B018EF047A2}"/>
          </ac:spMkLst>
        </pc:spChg>
        <pc:spChg chg="mod">
          <ac:chgData name="Bijun Li" userId="3f3440aeb2cda3ad" providerId="LiveId" clId="{DD8BBBA0-57FD-498F-A380-16A5143D20E6}" dt="2024-07-11T15:23:18.266" v="8"/>
          <ac:spMkLst>
            <pc:docMk/>
            <pc:sldMk cId="2688713851" sldId="284"/>
            <ac:spMk id="4" creationId="{0D71A660-38B4-1B55-8DBC-1F43FCBE2D6E}"/>
          </ac:spMkLst>
        </pc:spChg>
        <pc:spChg chg="mod">
          <ac:chgData name="Bijun Li" userId="3f3440aeb2cda3ad" providerId="LiveId" clId="{DD8BBBA0-57FD-498F-A380-16A5143D20E6}" dt="2024-07-12T07:54:00.984" v="1227" actId="404"/>
          <ac:spMkLst>
            <pc:docMk/>
            <pc:sldMk cId="2688713851" sldId="284"/>
            <ac:spMk id="6" creationId="{D621ED87-AE94-AA3F-C86F-CEADFD53A5E5}"/>
          </ac:spMkLst>
        </pc:spChg>
        <pc:spChg chg="add mod">
          <ac:chgData name="Bijun Li" userId="3f3440aeb2cda3ad" providerId="LiveId" clId="{DD8BBBA0-57FD-498F-A380-16A5143D20E6}" dt="2024-07-12T07:57:24.454" v="1309" actId="20577"/>
          <ac:spMkLst>
            <pc:docMk/>
            <pc:sldMk cId="2688713851" sldId="284"/>
            <ac:spMk id="8" creationId="{7081D790-A1CD-6EA6-8F3C-A612CD2EA4FD}"/>
          </ac:spMkLst>
        </pc:spChg>
        <pc:spChg chg="add mod">
          <ac:chgData name="Bijun Li" userId="3f3440aeb2cda3ad" providerId="LiveId" clId="{DD8BBBA0-57FD-498F-A380-16A5143D20E6}" dt="2024-07-12T07:57:29.998" v="1311" actId="6549"/>
          <ac:spMkLst>
            <pc:docMk/>
            <pc:sldMk cId="2688713851" sldId="284"/>
            <ac:spMk id="9" creationId="{158BE6E3-8442-0A8D-5E29-276AE70E717B}"/>
          </ac:spMkLst>
        </pc:spChg>
        <pc:spChg chg="add mod">
          <ac:chgData name="Bijun Li" userId="3f3440aeb2cda3ad" providerId="LiveId" clId="{DD8BBBA0-57FD-498F-A380-16A5143D20E6}" dt="2024-07-12T07:56:07.839" v="1282" actId="27636"/>
          <ac:spMkLst>
            <pc:docMk/>
            <pc:sldMk cId="2688713851" sldId="284"/>
            <ac:spMk id="10" creationId="{A416DF4F-76AD-C287-FDE9-EDCD4E36BF4F}"/>
          </ac:spMkLst>
        </pc:spChg>
      </pc:sldChg>
      <pc:sldChg chg="addSp delSp modSp mod">
        <pc:chgData name="Bijun Li" userId="3f3440aeb2cda3ad" providerId="LiveId" clId="{DD8BBBA0-57FD-498F-A380-16A5143D20E6}" dt="2024-07-11T21:41:06.720" v="851" actId="1076"/>
        <pc:sldMkLst>
          <pc:docMk/>
          <pc:sldMk cId="660827958" sldId="285"/>
        </pc:sldMkLst>
        <pc:spChg chg="mod">
          <ac:chgData name="Bijun Li" userId="3f3440aeb2cda3ad" providerId="LiveId" clId="{DD8BBBA0-57FD-498F-A380-16A5143D20E6}" dt="2024-07-11T15:24:05.319" v="21"/>
          <ac:spMkLst>
            <pc:docMk/>
            <pc:sldMk cId="660827958" sldId="285"/>
            <ac:spMk id="3" creationId="{BA93022C-716A-DE17-AFA9-92651771B97C}"/>
          </ac:spMkLst>
        </pc:spChg>
        <pc:spChg chg="mod">
          <ac:chgData name="Bijun Li" userId="3f3440aeb2cda3ad" providerId="LiveId" clId="{DD8BBBA0-57FD-498F-A380-16A5143D20E6}" dt="2024-07-11T15:23:15.645" v="7"/>
          <ac:spMkLst>
            <pc:docMk/>
            <pc:sldMk cId="660827958" sldId="285"/>
            <ac:spMk id="4" creationId="{36D773A6-0E2E-818B-DA6F-17836B0E411C}"/>
          </ac:spMkLst>
        </pc:spChg>
        <pc:spChg chg="mod">
          <ac:chgData name="Bijun Li" userId="3f3440aeb2cda3ad" providerId="LiveId" clId="{DD8BBBA0-57FD-498F-A380-16A5143D20E6}" dt="2024-07-11T21:32:26.997" v="763" actId="27636"/>
          <ac:spMkLst>
            <pc:docMk/>
            <pc:sldMk cId="660827958" sldId="285"/>
            <ac:spMk id="6" creationId="{7FB59486-50D6-A91E-2F81-15EE92C6F920}"/>
          </ac:spMkLst>
        </pc:spChg>
        <pc:spChg chg="add mod">
          <ac:chgData name="Bijun Li" userId="3f3440aeb2cda3ad" providerId="LiveId" clId="{DD8BBBA0-57FD-498F-A380-16A5143D20E6}" dt="2024-07-11T21:40:42.800" v="843" actId="1076"/>
          <ac:spMkLst>
            <pc:docMk/>
            <pc:sldMk cId="660827958" sldId="285"/>
            <ac:spMk id="7" creationId="{D787B4AB-443B-8113-17CF-C420DBBDE6CA}"/>
          </ac:spMkLst>
        </pc:spChg>
        <pc:spChg chg="mod">
          <ac:chgData name="Bijun Li" userId="3f3440aeb2cda3ad" providerId="LiveId" clId="{DD8BBBA0-57FD-498F-A380-16A5143D20E6}" dt="2024-07-11T21:37:15.359" v="827" actId="20577"/>
          <ac:spMkLst>
            <pc:docMk/>
            <pc:sldMk cId="660827958" sldId="285"/>
            <ac:spMk id="8" creationId="{2B20F70C-8A60-73BA-3FDE-4371983A32DB}"/>
          </ac:spMkLst>
        </pc:spChg>
        <pc:spChg chg="add del mod">
          <ac:chgData name="Bijun Li" userId="3f3440aeb2cda3ad" providerId="LiveId" clId="{DD8BBBA0-57FD-498F-A380-16A5143D20E6}" dt="2024-07-11T21:31:30.234" v="749" actId="21"/>
          <ac:spMkLst>
            <pc:docMk/>
            <pc:sldMk cId="660827958" sldId="285"/>
            <ac:spMk id="9" creationId="{CB16E001-D659-1CFB-D911-5781D69AF4BD}"/>
          </ac:spMkLst>
        </pc:spChg>
        <pc:picChg chg="add mod">
          <ac:chgData name="Bijun Li" userId="3f3440aeb2cda3ad" providerId="LiveId" clId="{DD8BBBA0-57FD-498F-A380-16A5143D20E6}" dt="2024-07-11T21:41:06.720" v="851" actId="1076"/>
          <ac:picMkLst>
            <pc:docMk/>
            <pc:sldMk cId="660827958" sldId="285"/>
            <ac:picMk id="3074" creationId="{67969ECE-75DB-98CA-BADF-A6F38C16602B}"/>
          </ac:picMkLst>
        </pc:picChg>
      </pc:sldChg>
      <pc:sldChg chg="addSp modSp mod">
        <pc:chgData name="Bijun Li" userId="3f3440aeb2cda3ad" providerId="LiveId" clId="{DD8BBBA0-57FD-498F-A380-16A5143D20E6}" dt="2024-07-11T21:28:20.917" v="697" actId="20577"/>
        <pc:sldMkLst>
          <pc:docMk/>
          <pc:sldMk cId="3823488742" sldId="286"/>
        </pc:sldMkLst>
        <pc:spChg chg="mod">
          <ac:chgData name="Bijun Li" userId="3f3440aeb2cda3ad" providerId="LiveId" clId="{DD8BBBA0-57FD-498F-A380-16A5143D20E6}" dt="2024-07-11T15:24:07.963" v="22"/>
          <ac:spMkLst>
            <pc:docMk/>
            <pc:sldMk cId="3823488742" sldId="286"/>
            <ac:spMk id="3" creationId="{488CBF85-4F2C-B0A0-0E4F-8EC8D3AB4EA9}"/>
          </ac:spMkLst>
        </pc:spChg>
        <pc:spChg chg="mod">
          <ac:chgData name="Bijun Li" userId="3f3440aeb2cda3ad" providerId="LiveId" clId="{DD8BBBA0-57FD-498F-A380-16A5143D20E6}" dt="2024-07-11T15:23:12.612" v="6"/>
          <ac:spMkLst>
            <pc:docMk/>
            <pc:sldMk cId="3823488742" sldId="286"/>
            <ac:spMk id="4" creationId="{91E55AD5-0446-1B84-F4AF-85301D4E94DD}"/>
          </ac:spMkLst>
        </pc:spChg>
        <pc:spChg chg="mod">
          <ac:chgData name="Bijun Li" userId="3f3440aeb2cda3ad" providerId="LiveId" clId="{DD8BBBA0-57FD-498F-A380-16A5143D20E6}" dt="2024-07-11T21:11:47.145" v="654" actId="404"/>
          <ac:spMkLst>
            <pc:docMk/>
            <pc:sldMk cId="3823488742" sldId="286"/>
            <ac:spMk id="6" creationId="{6C169769-6300-E4AC-D730-A15BDC5EAD8D}"/>
          </ac:spMkLst>
        </pc:spChg>
        <pc:spChg chg="add mod">
          <ac:chgData name="Bijun Li" userId="3f3440aeb2cda3ad" providerId="LiveId" clId="{DD8BBBA0-57FD-498F-A380-16A5143D20E6}" dt="2024-07-11T21:11:26.164" v="647" actId="403"/>
          <ac:spMkLst>
            <pc:docMk/>
            <pc:sldMk cId="3823488742" sldId="286"/>
            <ac:spMk id="7" creationId="{52B4885E-56D9-F4DC-28C7-55133AD4009B}"/>
          </ac:spMkLst>
        </pc:spChg>
        <pc:spChg chg="mod">
          <ac:chgData name="Bijun Li" userId="3f3440aeb2cda3ad" providerId="LiveId" clId="{DD8BBBA0-57FD-498F-A380-16A5143D20E6}" dt="2024-07-11T21:12:07.225" v="663" actId="404"/>
          <ac:spMkLst>
            <pc:docMk/>
            <pc:sldMk cId="3823488742" sldId="286"/>
            <ac:spMk id="8" creationId="{795F326C-4766-191A-986A-5F2BC757EA24}"/>
          </ac:spMkLst>
        </pc:spChg>
        <pc:spChg chg="add mod">
          <ac:chgData name="Bijun Li" userId="3f3440aeb2cda3ad" providerId="LiveId" clId="{DD8BBBA0-57FD-498F-A380-16A5143D20E6}" dt="2024-07-11T21:28:20.917" v="697" actId="20577"/>
          <ac:spMkLst>
            <pc:docMk/>
            <pc:sldMk cId="3823488742" sldId="286"/>
            <ac:spMk id="9" creationId="{F5DF5029-8058-92DF-AC5F-2C67048E4771}"/>
          </ac:spMkLst>
        </pc:spChg>
      </pc:sldChg>
      <pc:sldChg chg="addSp delSp modSp mod">
        <pc:chgData name="Bijun Li" userId="3f3440aeb2cda3ad" providerId="LiveId" clId="{DD8BBBA0-57FD-498F-A380-16A5143D20E6}" dt="2024-07-12T08:03:28.228" v="1429" actId="1076"/>
        <pc:sldMkLst>
          <pc:docMk/>
          <pc:sldMk cId="3885914696" sldId="287"/>
        </pc:sldMkLst>
        <pc:spChg chg="mod">
          <ac:chgData name="Bijun Li" userId="3f3440aeb2cda3ad" providerId="LiveId" clId="{DD8BBBA0-57FD-498F-A380-16A5143D20E6}" dt="2024-07-11T15:23:59.708" v="19"/>
          <ac:spMkLst>
            <pc:docMk/>
            <pc:sldMk cId="3885914696" sldId="287"/>
            <ac:spMk id="3" creationId="{75E22638-62B1-346A-9192-F1A7E7EA9767}"/>
          </ac:spMkLst>
        </pc:spChg>
        <pc:spChg chg="mod">
          <ac:chgData name="Bijun Li" userId="3f3440aeb2cda3ad" providerId="LiveId" clId="{DD8BBBA0-57FD-498F-A380-16A5143D20E6}" dt="2024-07-11T15:23:21.574" v="9"/>
          <ac:spMkLst>
            <pc:docMk/>
            <pc:sldMk cId="3885914696" sldId="287"/>
            <ac:spMk id="4" creationId="{8628DEEF-2457-1BD5-7E06-C7A95E878A05}"/>
          </ac:spMkLst>
        </pc:spChg>
        <pc:spChg chg="mod">
          <ac:chgData name="Bijun Li" userId="3f3440aeb2cda3ad" providerId="LiveId" clId="{DD8BBBA0-57FD-498F-A380-16A5143D20E6}" dt="2024-07-12T08:00:32.186" v="1365" actId="27636"/>
          <ac:spMkLst>
            <pc:docMk/>
            <pc:sldMk cId="3885914696" sldId="287"/>
            <ac:spMk id="6" creationId="{B23BE701-4B27-4C37-3359-C28BB7524014}"/>
          </ac:spMkLst>
        </pc:spChg>
        <pc:spChg chg="add del mod">
          <ac:chgData name="Bijun Li" userId="3f3440aeb2cda3ad" providerId="LiveId" clId="{DD8BBBA0-57FD-498F-A380-16A5143D20E6}" dt="2024-07-12T08:02:23.024" v="1400" actId="403"/>
          <ac:spMkLst>
            <pc:docMk/>
            <pc:sldMk cId="3885914696" sldId="287"/>
            <ac:spMk id="7" creationId="{BC1E2AD1-9C7F-E46B-FC26-B4A8EA8BFC0C}"/>
          </ac:spMkLst>
        </pc:spChg>
        <pc:spChg chg="add mod">
          <ac:chgData name="Bijun Li" userId="3f3440aeb2cda3ad" providerId="LiveId" clId="{DD8BBBA0-57FD-498F-A380-16A5143D20E6}" dt="2024-07-12T08:02:03.026" v="1390" actId="1076"/>
          <ac:spMkLst>
            <pc:docMk/>
            <pc:sldMk cId="3885914696" sldId="287"/>
            <ac:spMk id="8" creationId="{11713BC6-14E7-12D7-3AFE-5291DEFD9CAD}"/>
          </ac:spMkLst>
        </pc:spChg>
        <pc:spChg chg="add mod">
          <ac:chgData name="Bijun Li" userId="3f3440aeb2cda3ad" providerId="LiveId" clId="{DD8BBBA0-57FD-498F-A380-16A5143D20E6}" dt="2024-07-12T08:03:14.261" v="1426" actId="255"/>
          <ac:spMkLst>
            <pc:docMk/>
            <pc:sldMk cId="3885914696" sldId="287"/>
            <ac:spMk id="9" creationId="{FAEC41EF-3CFA-9002-582F-856CDDFBC2F5}"/>
          </ac:spMkLst>
        </pc:spChg>
        <pc:spChg chg="add mod">
          <ac:chgData name="Bijun Li" userId="3f3440aeb2cda3ad" providerId="LiveId" clId="{DD8BBBA0-57FD-498F-A380-16A5143D20E6}" dt="2024-07-12T08:01:53.190" v="1388" actId="1076"/>
          <ac:spMkLst>
            <pc:docMk/>
            <pc:sldMk cId="3885914696" sldId="287"/>
            <ac:spMk id="10" creationId="{09F42FFD-99EF-DE94-A5A7-C872A65C30DD}"/>
          </ac:spMkLst>
        </pc:spChg>
        <pc:picChg chg="add mod">
          <ac:chgData name="Bijun Li" userId="3f3440aeb2cda3ad" providerId="LiveId" clId="{DD8BBBA0-57FD-498F-A380-16A5143D20E6}" dt="2024-07-12T08:03:28.228" v="1429" actId="1076"/>
          <ac:picMkLst>
            <pc:docMk/>
            <pc:sldMk cId="3885914696" sldId="287"/>
            <ac:picMk id="4098" creationId="{DED8455F-580E-8892-750D-B101B882862A}"/>
          </ac:picMkLst>
        </pc:picChg>
      </pc:sldChg>
      <pc:sldChg chg="addSp modSp mod">
        <pc:chgData name="Bijun Li" userId="3f3440aeb2cda3ad" providerId="LiveId" clId="{DD8BBBA0-57FD-498F-A380-16A5143D20E6}" dt="2024-07-12T08:23:39.226" v="1537" actId="1076"/>
        <pc:sldMkLst>
          <pc:docMk/>
          <pc:sldMk cId="1765403524" sldId="288"/>
        </pc:sldMkLst>
        <pc:spChg chg="mod">
          <ac:chgData name="Bijun Li" userId="3f3440aeb2cda3ad" providerId="LiveId" clId="{DD8BBBA0-57FD-498F-A380-16A5143D20E6}" dt="2024-07-11T15:23:55.786" v="18"/>
          <ac:spMkLst>
            <pc:docMk/>
            <pc:sldMk cId="1765403524" sldId="288"/>
            <ac:spMk id="3" creationId="{E76553C6-6800-AFEB-9391-3A3BFDBD908E}"/>
          </ac:spMkLst>
        </pc:spChg>
        <pc:spChg chg="mod">
          <ac:chgData name="Bijun Li" userId="3f3440aeb2cda3ad" providerId="LiveId" clId="{DD8BBBA0-57FD-498F-A380-16A5143D20E6}" dt="2024-07-11T15:23:24.852" v="10"/>
          <ac:spMkLst>
            <pc:docMk/>
            <pc:sldMk cId="1765403524" sldId="288"/>
            <ac:spMk id="4" creationId="{DB5A4691-27B9-3E24-A718-66C2B3FB2C6C}"/>
          </ac:spMkLst>
        </pc:spChg>
        <pc:spChg chg="mod">
          <ac:chgData name="Bijun Li" userId="3f3440aeb2cda3ad" providerId="LiveId" clId="{DD8BBBA0-57FD-498F-A380-16A5143D20E6}" dt="2024-07-12T08:22:21.964" v="1522" actId="404"/>
          <ac:spMkLst>
            <pc:docMk/>
            <pc:sldMk cId="1765403524" sldId="288"/>
            <ac:spMk id="6" creationId="{02B23591-C087-970A-A494-9F4494534E6D}"/>
          </ac:spMkLst>
        </pc:spChg>
        <pc:spChg chg="add mod">
          <ac:chgData name="Bijun Li" userId="3f3440aeb2cda3ad" providerId="LiveId" clId="{DD8BBBA0-57FD-498F-A380-16A5143D20E6}" dt="2024-07-12T08:23:39.226" v="1537" actId="1076"/>
          <ac:spMkLst>
            <pc:docMk/>
            <pc:sldMk cId="1765403524" sldId="288"/>
            <ac:spMk id="8" creationId="{CA1F6ACD-943D-0B22-7906-47E303E6654E}"/>
          </ac:spMkLst>
        </pc:spChg>
        <pc:spChg chg="add mod">
          <ac:chgData name="Bijun Li" userId="3f3440aeb2cda3ad" providerId="LiveId" clId="{DD8BBBA0-57FD-498F-A380-16A5143D20E6}" dt="2024-07-12T08:22:57.644" v="1532" actId="404"/>
          <ac:spMkLst>
            <pc:docMk/>
            <pc:sldMk cId="1765403524" sldId="288"/>
            <ac:spMk id="9" creationId="{B1BB1675-A9B9-214C-C205-554320341218}"/>
          </ac:spMkLst>
        </pc:spChg>
        <pc:spChg chg="add mod">
          <ac:chgData name="Bijun Li" userId="3f3440aeb2cda3ad" providerId="LiveId" clId="{DD8BBBA0-57FD-498F-A380-16A5143D20E6}" dt="2024-07-12T08:23:25.695" v="1536" actId="403"/>
          <ac:spMkLst>
            <pc:docMk/>
            <pc:sldMk cId="1765403524" sldId="288"/>
            <ac:spMk id="10" creationId="{EAD25E20-CA4E-661C-7592-48FAD5F115B5}"/>
          </ac:spMkLst>
        </pc:spChg>
      </pc:sldChg>
      <pc:sldChg chg="addSp delSp modSp new mod">
        <pc:chgData name="Bijun Li" userId="3f3440aeb2cda3ad" providerId="LiveId" clId="{DD8BBBA0-57FD-498F-A380-16A5143D20E6}" dt="2024-07-11T21:51:30.556" v="1111" actId="20577"/>
        <pc:sldMkLst>
          <pc:docMk/>
          <pc:sldMk cId="3598900759" sldId="289"/>
        </pc:sldMkLst>
        <pc:spChg chg="mod">
          <ac:chgData name="Bijun Li" userId="3f3440aeb2cda3ad" providerId="LiveId" clId="{DD8BBBA0-57FD-498F-A380-16A5143D20E6}" dt="2024-07-11T21:31:25.718" v="748"/>
          <ac:spMkLst>
            <pc:docMk/>
            <pc:sldMk cId="3598900759" sldId="289"/>
            <ac:spMk id="2" creationId="{D9DBE61B-3C26-D2D8-BC5B-C0B40B0BB70F}"/>
          </ac:spMkLst>
        </pc:spChg>
        <pc:spChg chg="mod">
          <ac:chgData name="Bijun Li" userId="3f3440aeb2cda3ad" providerId="LiveId" clId="{DD8BBBA0-57FD-498F-A380-16A5143D20E6}" dt="2024-07-11T21:51:24.806" v="1099" actId="20577"/>
          <ac:spMkLst>
            <pc:docMk/>
            <pc:sldMk cId="3598900759" sldId="289"/>
            <ac:spMk id="3" creationId="{70230DC5-9E57-1D88-3D79-3ED555D289A0}"/>
          </ac:spMkLst>
        </pc:spChg>
        <pc:spChg chg="mod">
          <ac:chgData name="Bijun Li" userId="3f3440aeb2cda3ad" providerId="LiveId" clId="{DD8BBBA0-57FD-498F-A380-16A5143D20E6}" dt="2024-07-11T21:51:17.359" v="1097"/>
          <ac:spMkLst>
            <pc:docMk/>
            <pc:sldMk cId="3598900759" sldId="289"/>
            <ac:spMk id="4" creationId="{A227677C-852C-48EC-FE50-E3303E60E87E}"/>
          </ac:spMkLst>
        </pc:spChg>
        <pc:spChg chg="add del mod">
          <ac:chgData name="Bijun Li" userId="3f3440aeb2cda3ad" providerId="LiveId" clId="{DD8BBBA0-57FD-498F-A380-16A5143D20E6}" dt="2024-07-11T21:43:00.189" v="864" actId="27636"/>
          <ac:spMkLst>
            <pc:docMk/>
            <pc:sldMk cId="3598900759" sldId="289"/>
            <ac:spMk id="6" creationId="{0E0F9DC2-56D6-128C-644E-E4D9B05855D5}"/>
          </ac:spMkLst>
        </pc:spChg>
        <pc:spChg chg="add mod">
          <ac:chgData name="Bijun Li" userId="3f3440aeb2cda3ad" providerId="LiveId" clId="{DD8BBBA0-57FD-498F-A380-16A5143D20E6}" dt="2024-07-11T21:51:30.556" v="1111" actId="20577"/>
          <ac:spMkLst>
            <pc:docMk/>
            <pc:sldMk cId="3598900759" sldId="289"/>
            <ac:spMk id="7" creationId="{50A9C6D9-D43A-B830-31D4-A70BB896D9DC}"/>
          </ac:spMkLst>
        </pc:spChg>
        <pc:spChg chg="add del mod">
          <ac:chgData name="Bijun Li" userId="3f3440aeb2cda3ad" providerId="LiveId" clId="{DD8BBBA0-57FD-498F-A380-16A5143D20E6}" dt="2024-07-11T21:31:42.736" v="757" actId="478"/>
          <ac:spMkLst>
            <pc:docMk/>
            <pc:sldMk cId="3598900759" sldId="289"/>
            <ac:spMk id="9" creationId="{CB16E001-D659-1CFB-D911-5781D69AF4BD}"/>
          </ac:spMkLst>
        </pc:spChg>
        <pc:spChg chg="add mod">
          <ac:chgData name="Bijun Li" userId="3f3440aeb2cda3ad" providerId="LiveId" clId="{DD8BBBA0-57FD-498F-A380-16A5143D20E6}" dt="2024-07-11T21:50:41.747" v="1058" actId="20577"/>
          <ac:spMkLst>
            <pc:docMk/>
            <pc:sldMk cId="3598900759" sldId="289"/>
            <ac:spMk id="13" creationId="{4D83DB3D-024D-2235-B8A2-3AC10C314579}"/>
          </ac:spMkLst>
        </pc:spChg>
        <pc:spChg chg="add mod">
          <ac:chgData name="Bijun Li" userId="3f3440aeb2cda3ad" providerId="LiveId" clId="{DD8BBBA0-57FD-498F-A380-16A5143D20E6}" dt="2024-07-11T21:51:01.799" v="1096" actId="20577"/>
          <ac:spMkLst>
            <pc:docMk/>
            <pc:sldMk cId="3598900759" sldId="289"/>
            <ac:spMk id="14" creationId="{B0E4702C-F0D3-046D-90CB-4B81F7F9B959}"/>
          </ac:spMkLst>
        </pc:spChg>
        <pc:picChg chg="add mod">
          <ac:chgData name="Bijun Li" userId="3f3440aeb2cda3ad" providerId="LiveId" clId="{DD8BBBA0-57FD-498F-A380-16A5143D20E6}" dt="2024-07-11T21:49:56.611" v="1015" actId="1076"/>
          <ac:picMkLst>
            <pc:docMk/>
            <pc:sldMk cId="3598900759" sldId="289"/>
            <ac:picMk id="10" creationId="{A547BAA7-1DA7-CFF8-2A82-6BABF0CD1FB0}"/>
          </ac:picMkLst>
        </pc:picChg>
        <pc:picChg chg="add mod">
          <ac:chgData name="Bijun Li" userId="3f3440aeb2cda3ad" providerId="LiveId" clId="{DD8BBBA0-57FD-498F-A380-16A5143D20E6}" dt="2024-07-11T21:50:02.825" v="1019" actId="1076"/>
          <ac:picMkLst>
            <pc:docMk/>
            <pc:sldMk cId="3598900759" sldId="289"/>
            <ac:picMk id="12" creationId="{03D7CB66-8801-FA62-E9B7-442D5D027109}"/>
          </ac:picMkLst>
        </pc:picChg>
      </pc:sldChg>
      <pc:sldChg chg="add">
        <pc:chgData name="Bijun Li" userId="3f3440aeb2cda3ad" providerId="LiveId" clId="{DD8BBBA0-57FD-498F-A380-16A5143D20E6}" dt="2024-07-11T21:59:10.978" v="1157"/>
        <pc:sldMkLst>
          <pc:docMk/>
          <pc:sldMk cId="2266904910" sldId="290"/>
        </pc:sldMkLst>
      </pc:sldChg>
    </pc:docChg>
  </pc:docChgLst>
  <pc:docChgLst>
    <pc:chgData name="Bijun Li" userId="3f3440aeb2cda3ad" providerId="Windows Live" clId="Web-{DC42EBCE-5947-B77A-1526-8401A6B75C44}"/>
    <pc:docChg chg="addSld delSld modSld">
      <pc:chgData name="Bijun Li" userId="3f3440aeb2cda3ad" providerId="Windows Live" clId="Web-{DC42EBCE-5947-B77A-1526-8401A6B75C44}" dt="2024-06-27T16:04:05.536" v="31"/>
      <pc:docMkLst>
        <pc:docMk/>
      </pc:docMkLst>
      <pc:sldChg chg="addSp delSp modSp mod chgLayout">
        <pc:chgData name="Bijun Li" userId="3f3440aeb2cda3ad" providerId="Windows Live" clId="Web-{DC42EBCE-5947-B77A-1526-8401A6B75C44}" dt="2024-06-27T16:00:24.139" v="21"/>
        <pc:sldMkLst>
          <pc:docMk/>
          <pc:sldMk cId="1642425379" sldId="256"/>
        </pc:sldMkLst>
        <pc:spChg chg="mod ord">
          <ac:chgData name="Bijun Li" userId="3f3440aeb2cda3ad" providerId="Windows Live" clId="Web-{DC42EBCE-5947-B77A-1526-8401A6B75C44}" dt="2024-06-27T16:00:24.139" v="21"/>
          <ac:spMkLst>
            <pc:docMk/>
            <pc:sldMk cId="1642425379" sldId="256"/>
            <ac:spMk id="2" creationId="{216815C6-3AD0-46E6-A74A-1967BD91AF50}"/>
          </ac:spMkLst>
        </pc:spChg>
        <pc:spChg chg="mod ord">
          <ac:chgData name="Bijun Li" userId="3f3440aeb2cda3ad" providerId="Windows Live" clId="Web-{DC42EBCE-5947-B77A-1526-8401A6B75C44}" dt="2024-06-27T16:00:24.139" v="21"/>
          <ac:spMkLst>
            <pc:docMk/>
            <pc:sldMk cId="1642425379" sldId="256"/>
            <ac:spMk id="3" creationId="{1901B20D-4C28-4DA3-ABBD-718C22A5E58B}"/>
          </ac:spMkLst>
        </pc:spChg>
        <pc:spChg chg="add del mod ord">
          <ac:chgData name="Bijun Li" userId="3f3440aeb2cda3ad" providerId="Windows Live" clId="Web-{DC42EBCE-5947-B77A-1526-8401A6B75C44}" dt="2024-06-27T16:00:24.139" v="21"/>
          <ac:spMkLst>
            <pc:docMk/>
            <pc:sldMk cId="1642425379" sldId="256"/>
            <ac:spMk id="4" creationId="{B7B86C8A-A650-A8C8-EF06-AA3B2729C3BF}"/>
          </ac:spMkLst>
        </pc:spChg>
        <pc:spChg chg="add del mod ord">
          <ac:chgData name="Bijun Li" userId="3f3440aeb2cda3ad" providerId="Windows Live" clId="Web-{DC42EBCE-5947-B77A-1526-8401A6B75C44}" dt="2024-06-27T16:00:24.139" v="21"/>
          <ac:spMkLst>
            <pc:docMk/>
            <pc:sldMk cId="1642425379" sldId="256"/>
            <ac:spMk id="5" creationId="{EB665A36-ED6F-C00D-4B54-88EA198CFFF7}"/>
          </ac:spMkLst>
        </pc:spChg>
        <pc:spChg chg="add del mod ord">
          <ac:chgData name="Bijun Li" userId="3f3440aeb2cda3ad" providerId="Windows Live" clId="Web-{DC42EBCE-5947-B77A-1526-8401A6B75C44}" dt="2024-06-27T16:00:24.139" v="21"/>
          <ac:spMkLst>
            <pc:docMk/>
            <pc:sldMk cId="1642425379" sldId="256"/>
            <ac:spMk id="6" creationId="{8C1C9C9C-3000-BE21-DE15-65ECB207CF52}"/>
          </ac:spMkLst>
        </pc:spChg>
        <pc:spChg chg="add del mod ord">
          <ac:chgData name="Bijun Li" userId="3f3440aeb2cda3ad" providerId="Windows Live" clId="Web-{DC42EBCE-5947-B77A-1526-8401A6B75C44}" dt="2024-06-27T16:00:24.139" v="21"/>
          <ac:spMkLst>
            <pc:docMk/>
            <pc:sldMk cId="1642425379" sldId="256"/>
            <ac:spMk id="7" creationId="{44C7CE69-508C-B8DC-46CE-2B2C3FBC23E9}"/>
          </ac:spMkLst>
        </pc:spChg>
        <pc:spChg chg="add del mod ord">
          <ac:chgData name="Bijun Li" userId="3f3440aeb2cda3ad" providerId="Windows Live" clId="Web-{DC42EBCE-5947-B77A-1526-8401A6B75C44}" dt="2024-06-27T16:00:24.139" v="21"/>
          <ac:spMkLst>
            <pc:docMk/>
            <pc:sldMk cId="1642425379" sldId="256"/>
            <ac:spMk id="8" creationId="{FFDBD163-F3FA-31C5-75D8-C17329A5A817}"/>
          </ac:spMkLst>
        </pc:spChg>
      </pc:sldChg>
      <pc:sldChg chg="del">
        <pc:chgData name="Bijun Li" userId="3f3440aeb2cda3ad" providerId="Windows Live" clId="Web-{DC42EBCE-5947-B77A-1526-8401A6B75C44}" dt="2024-06-27T15:59:57.498" v="12"/>
        <pc:sldMkLst>
          <pc:docMk/>
          <pc:sldMk cId="707789176" sldId="258"/>
        </pc:sldMkLst>
      </pc:sldChg>
      <pc:sldChg chg="del">
        <pc:chgData name="Bijun Li" userId="3f3440aeb2cda3ad" providerId="Windows Live" clId="Web-{DC42EBCE-5947-B77A-1526-8401A6B75C44}" dt="2024-06-27T15:59:57.482" v="3"/>
        <pc:sldMkLst>
          <pc:docMk/>
          <pc:sldMk cId="566997565" sldId="260"/>
        </pc:sldMkLst>
      </pc:sldChg>
      <pc:sldChg chg="del">
        <pc:chgData name="Bijun Li" userId="3f3440aeb2cda3ad" providerId="Windows Live" clId="Web-{DC42EBCE-5947-B77A-1526-8401A6B75C44}" dt="2024-06-27T15:59:57.498" v="16"/>
        <pc:sldMkLst>
          <pc:docMk/>
          <pc:sldMk cId="1738561688" sldId="261"/>
        </pc:sldMkLst>
      </pc:sldChg>
      <pc:sldChg chg="del">
        <pc:chgData name="Bijun Li" userId="3f3440aeb2cda3ad" providerId="Windows Live" clId="Web-{DC42EBCE-5947-B77A-1526-8401A6B75C44}" dt="2024-06-27T15:59:57.498" v="15"/>
        <pc:sldMkLst>
          <pc:docMk/>
          <pc:sldMk cId="1593920805" sldId="262"/>
        </pc:sldMkLst>
      </pc:sldChg>
      <pc:sldChg chg="del">
        <pc:chgData name="Bijun Li" userId="3f3440aeb2cda3ad" providerId="Windows Live" clId="Web-{DC42EBCE-5947-B77A-1526-8401A6B75C44}" dt="2024-06-27T15:59:57.498" v="13"/>
        <pc:sldMkLst>
          <pc:docMk/>
          <pc:sldMk cId="1346372204" sldId="264"/>
        </pc:sldMkLst>
      </pc:sldChg>
      <pc:sldChg chg="del">
        <pc:chgData name="Bijun Li" userId="3f3440aeb2cda3ad" providerId="Windows Live" clId="Web-{DC42EBCE-5947-B77A-1526-8401A6B75C44}" dt="2024-06-27T15:59:57.498" v="10"/>
        <pc:sldMkLst>
          <pc:docMk/>
          <pc:sldMk cId="2121178069" sldId="266"/>
        </pc:sldMkLst>
      </pc:sldChg>
      <pc:sldChg chg="del">
        <pc:chgData name="Bijun Li" userId="3f3440aeb2cda3ad" providerId="Windows Live" clId="Web-{DC42EBCE-5947-B77A-1526-8401A6B75C44}" dt="2024-06-27T15:59:57.482" v="8"/>
        <pc:sldMkLst>
          <pc:docMk/>
          <pc:sldMk cId="4151694508" sldId="268"/>
        </pc:sldMkLst>
      </pc:sldChg>
      <pc:sldChg chg="del">
        <pc:chgData name="Bijun Li" userId="3f3440aeb2cda3ad" providerId="Windows Live" clId="Web-{DC42EBCE-5947-B77A-1526-8401A6B75C44}" dt="2024-06-27T15:59:57.482" v="6"/>
        <pc:sldMkLst>
          <pc:docMk/>
          <pc:sldMk cId="1472106130" sldId="270"/>
        </pc:sldMkLst>
      </pc:sldChg>
      <pc:sldChg chg="del">
        <pc:chgData name="Bijun Li" userId="3f3440aeb2cda3ad" providerId="Windows Live" clId="Web-{DC42EBCE-5947-B77A-1526-8401A6B75C44}" dt="2024-06-27T15:59:57.467" v="0"/>
        <pc:sldMkLst>
          <pc:docMk/>
          <pc:sldMk cId="920173932" sldId="275"/>
        </pc:sldMkLst>
      </pc:sldChg>
      <pc:sldChg chg="addSp delSp modSp new mod modClrScheme chgLayout">
        <pc:chgData name="Bijun Li" userId="3f3440aeb2cda3ad" providerId="Windows Live" clId="Web-{DC42EBCE-5947-B77A-1526-8401A6B75C44}" dt="2024-06-27T16:03:50.598" v="29"/>
        <pc:sldMkLst>
          <pc:docMk/>
          <pc:sldMk cId="101760186" sldId="277"/>
        </pc:sldMkLst>
        <pc:spChg chg="add del mod or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2" creationId="{D4F96588-7049-46DE-E710-78D2BFFC779A}"/>
          </ac:spMkLst>
        </pc:spChg>
        <pc:spChg chg="add del mod or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3" creationId="{7CE92918-05C3-9C72-DE1D-EDCC9C405648}"/>
          </ac:spMkLst>
        </pc:spChg>
        <pc:spChg chg="mod or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4" creationId="{209C2DA3-D7EF-EBA6-C402-6054A4173318}"/>
          </ac:spMkLst>
        </pc:spChg>
        <pc:spChg chg="mod or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5" creationId="{3E9CE659-F753-14D8-1DF6-4D2C06B4C9A8}"/>
          </ac:spMkLst>
        </pc:spChg>
        <pc:spChg chg="mod or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6" creationId="{1F41E351-B2D5-F8A8-6B46-B35176F736D9}"/>
          </ac:spMkLst>
        </pc:spChg>
        <pc:spChg chg="add del mod or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7" creationId="{ACADF351-0379-2BD8-75C5-050C196A0491}"/>
          </ac:spMkLst>
        </pc:spChg>
        <pc:spChg chg="add del mod or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8" creationId="{51C76684-58FB-724F-52CF-4BB73F13B2C1}"/>
          </ac:spMkLst>
        </pc:spChg>
        <pc:spChg chg="add del mod or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9" creationId="{3DAA3DC8-BC14-14BD-AFB1-D157F05E61F3}"/>
          </ac:spMkLst>
        </pc:spChg>
        <pc:spChg chg="add del mod or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10" creationId="{DDCE90ED-7981-EB71-80CF-868D14A06B1B}"/>
          </ac:spMkLst>
        </pc:spChg>
        <pc:spChg chg="add del mod or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11" creationId="{EEBA5F23-0AE6-1CAA-0A93-B59F1914CA00}"/>
          </ac:spMkLst>
        </pc:spChg>
        <pc:spChg chg="add del mod">
          <ac:chgData name="Bijun Li" userId="3f3440aeb2cda3ad" providerId="Windows Live" clId="Web-{DC42EBCE-5947-B77A-1526-8401A6B75C44}" dt="2024-06-27T16:03:48.130" v="26"/>
          <ac:spMkLst>
            <pc:docMk/>
            <pc:sldMk cId="101760186" sldId="277"/>
            <ac:spMk id="16" creationId="{251B810D-644C-2E52-9ACC-AEF25C27B25D}"/>
          </ac:spMkLst>
        </pc:spChg>
        <pc:spChg chg="add del mod">
          <ac:chgData name="Bijun Li" userId="3f3440aeb2cda3ad" providerId="Windows Live" clId="Web-{DC42EBCE-5947-B77A-1526-8401A6B75C44}" dt="2024-06-27T16:03:48.130" v="26"/>
          <ac:spMkLst>
            <pc:docMk/>
            <pc:sldMk cId="101760186" sldId="277"/>
            <ac:spMk id="18" creationId="{E5555D93-C128-F59D-0AD2-B609FB0D89E9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20" creationId="{F59BC321-2830-305E-2006-7A2F3E491878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21" creationId="{F601330D-7E72-4A39-C2CA-D590EE398971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22" creationId="{BC73B4B4-418B-94B5-D09C-914FB1702B07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23" creationId="{FA71AC0B-FADD-18B6-9D70-CE32B74949DF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24" creationId="{A6F5A13E-A6BD-ACFC-70AD-C5F8ABBDBD75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26" creationId="{773A39A6-5729-CB2D-B377-A919F297C5C0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28" creationId="{C27B2F6D-CF85-9B76-288F-D41189FEEC0C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30" creationId="{708F5CC8-7424-6DA6-8EE7-B4AA04FE6282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32" creationId="{6EBFC9EE-6FA6-1902-C28A-C63DE9783347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34" creationId="{E362EC0E-2139-A74C-A062-E65F43C0CAED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36" creationId="{304450AC-6F8D-98E9-B264-1C58B6BD045B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38" creationId="{6A70D538-56A9-C2DE-8020-A52A8D71112C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40" creationId="{2BF253AC-2196-A1E3-30F0-FE49FAF3FFC8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42" creationId="{3130490C-3D35-DA43-26BB-6B09DE40135E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44" creationId="{AA7F4C5D-B77A-43A2-528D-B498ECF1385B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46" creationId="{E8879E8D-F978-2071-A181-BAB40D40E4D6}"/>
          </ac:spMkLst>
        </pc:spChg>
        <pc:spChg chg="add del mod">
          <ac:chgData name="Bijun Li" userId="3f3440aeb2cda3ad" providerId="Windows Live" clId="Web-{DC42EBCE-5947-B77A-1526-8401A6B75C44}" dt="2024-06-27T16:03:50.583" v="28"/>
          <ac:spMkLst>
            <pc:docMk/>
            <pc:sldMk cId="101760186" sldId="277"/>
            <ac:spMk id="48" creationId="{B31CD779-3753-C6BA-F735-EC6412490026}"/>
          </ac:spMkLst>
        </pc:spChg>
        <pc:spChg chg="add mo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50" creationId="{251B810D-644C-2E52-9ACC-AEF25C27B25D}"/>
          </ac:spMkLst>
        </pc:spChg>
        <pc:spChg chg="add mod">
          <ac:chgData name="Bijun Li" userId="3f3440aeb2cda3ad" providerId="Windows Live" clId="Web-{DC42EBCE-5947-B77A-1526-8401A6B75C44}" dt="2024-06-27T16:03:50.598" v="29"/>
          <ac:spMkLst>
            <pc:docMk/>
            <pc:sldMk cId="101760186" sldId="277"/>
            <ac:spMk id="51" creationId="{E5555D93-C128-F59D-0AD2-B609FB0D89E9}"/>
          </ac:spMkLst>
        </pc:spChg>
      </pc:sldChg>
      <pc:sldChg chg="del">
        <pc:chgData name="Bijun Li" userId="3f3440aeb2cda3ad" providerId="Windows Live" clId="Web-{DC42EBCE-5947-B77A-1526-8401A6B75C44}" dt="2024-06-27T15:59:57.498" v="17"/>
        <pc:sldMkLst>
          <pc:docMk/>
          <pc:sldMk cId="2243494996" sldId="277"/>
        </pc:sldMkLst>
      </pc:sldChg>
      <pc:sldChg chg="new del">
        <pc:chgData name="Bijun Li" userId="3f3440aeb2cda3ad" providerId="Windows Live" clId="Web-{DC42EBCE-5947-B77A-1526-8401A6B75C44}" dt="2024-06-27T16:00:07.639" v="19"/>
        <pc:sldMkLst>
          <pc:docMk/>
          <pc:sldMk cId="3209573463" sldId="277"/>
        </pc:sldMkLst>
      </pc:sldChg>
      <pc:sldChg chg="new">
        <pc:chgData name="Bijun Li" userId="3f3440aeb2cda3ad" providerId="Windows Live" clId="Web-{DC42EBCE-5947-B77A-1526-8401A6B75C44}" dt="2024-06-27T16:00:52.906" v="24"/>
        <pc:sldMkLst>
          <pc:docMk/>
          <pc:sldMk cId="1153455739" sldId="278"/>
        </pc:sldMkLst>
      </pc:sldChg>
      <pc:sldChg chg="del">
        <pc:chgData name="Bijun Li" userId="3f3440aeb2cda3ad" providerId="Windows Live" clId="Web-{DC42EBCE-5947-B77A-1526-8401A6B75C44}" dt="2024-06-27T15:59:57.498" v="11"/>
        <pc:sldMkLst>
          <pc:docMk/>
          <pc:sldMk cId="2069393026" sldId="278"/>
        </pc:sldMkLst>
      </pc:sldChg>
      <pc:sldChg chg="add replId">
        <pc:chgData name="Bijun Li" userId="3f3440aeb2cda3ad" providerId="Windows Live" clId="Web-{DC42EBCE-5947-B77A-1526-8401A6B75C44}" dt="2024-06-27T16:03:58.896" v="30"/>
        <pc:sldMkLst>
          <pc:docMk/>
          <pc:sldMk cId="560364979" sldId="279"/>
        </pc:sldMkLst>
      </pc:sldChg>
      <pc:sldChg chg="del">
        <pc:chgData name="Bijun Li" userId="3f3440aeb2cda3ad" providerId="Windows Live" clId="Web-{DC42EBCE-5947-B77A-1526-8401A6B75C44}" dt="2024-06-27T15:59:57.482" v="7"/>
        <pc:sldMkLst>
          <pc:docMk/>
          <pc:sldMk cId="1417396711" sldId="280"/>
        </pc:sldMkLst>
      </pc:sldChg>
      <pc:sldChg chg="add replId">
        <pc:chgData name="Bijun Li" userId="3f3440aeb2cda3ad" providerId="Windows Live" clId="Web-{DC42EBCE-5947-B77A-1526-8401A6B75C44}" dt="2024-06-27T16:04:05.536" v="31"/>
        <pc:sldMkLst>
          <pc:docMk/>
          <pc:sldMk cId="2887791905" sldId="280"/>
        </pc:sldMkLst>
      </pc:sldChg>
      <pc:sldChg chg="del">
        <pc:chgData name="Bijun Li" userId="3f3440aeb2cda3ad" providerId="Windows Live" clId="Web-{DC42EBCE-5947-B77A-1526-8401A6B75C44}" dt="2024-06-27T15:59:57.482" v="2"/>
        <pc:sldMkLst>
          <pc:docMk/>
          <pc:sldMk cId="3477453048" sldId="282"/>
        </pc:sldMkLst>
      </pc:sldChg>
      <pc:sldChg chg="del">
        <pc:chgData name="Bijun Li" userId="3f3440aeb2cda3ad" providerId="Windows Live" clId="Web-{DC42EBCE-5947-B77A-1526-8401A6B75C44}" dt="2024-06-27T15:59:57.482" v="1"/>
        <pc:sldMkLst>
          <pc:docMk/>
          <pc:sldMk cId="3396266754" sldId="283"/>
        </pc:sldMkLst>
      </pc:sldChg>
      <pc:sldChg chg="del">
        <pc:chgData name="Bijun Li" userId="3f3440aeb2cda3ad" providerId="Windows Live" clId="Web-{DC42EBCE-5947-B77A-1526-8401A6B75C44}" dt="2024-06-27T15:59:57.498" v="14"/>
        <pc:sldMkLst>
          <pc:docMk/>
          <pc:sldMk cId="1844941827" sldId="289"/>
        </pc:sldMkLst>
      </pc:sldChg>
      <pc:sldChg chg="del">
        <pc:chgData name="Bijun Li" userId="3f3440aeb2cda3ad" providerId="Windows Live" clId="Web-{DC42EBCE-5947-B77A-1526-8401A6B75C44}" dt="2024-06-27T15:59:57.498" v="9"/>
        <pc:sldMkLst>
          <pc:docMk/>
          <pc:sldMk cId="404854312" sldId="292"/>
        </pc:sldMkLst>
      </pc:sldChg>
      <pc:sldChg chg="del">
        <pc:chgData name="Bijun Li" userId="3f3440aeb2cda3ad" providerId="Windows Live" clId="Web-{DC42EBCE-5947-B77A-1526-8401A6B75C44}" dt="2024-06-27T15:59:57.482" v="5"/>
        <pc:sldMkLst>
          <pc:docMk/>
          <pc:sldMk cId="473871986" sldId="293"/>
        </pc:sldMkLst>
      </pc:sldChg>
      <pc:sldChg chg="del">
        <pc:chgData name="Bijun Li" userId="3f3440aeb2cda3ad" providerId="Windows Live" clId="Web-{DC42EBCE-5947-B77A-1526-8401A6B75C44}" dt="2024-06-27T15:59:57.482" v="4"/>
        <pc:sldMkLst>
          <pc:docMk/>
          <pc:sldMk cId="3084972071" sldId="294"/>
        </pc:sldMkLst>
      </pc:sldChg>
    </pc:docChg>
  </pc:docChgLst>
  <pc:docChgLst>
    <pc:chgData name="Bijun Li" userId="3f3440aeb2cda3ad" providerId="Windows Live" clId="Web-{FEB04A59-C9BE-C16C-55C6-91106D04BD9C}"/>
    <pc:docChg chg="addSld delSld modSld">
      <pc:chgData name="Bijun Li" userId="3f3440aeb2cda3ad" providerId="Windows Live" clId="Web-{FEB04A59-C9BE-C16C-55C6-91106D04BD9C}" dt="2024-06-27T20:52:27.136" v="274" actId="20577"/>
      <pc:docMkLst>
        <pc:docMk/>
      </pc:docMkLst>
      <pc:sldChg chg="modSp">
        <pc:chgData name="Bijun Li" userId="3f3440aeb2cda3ad" providerId="Windows Live" clId="Web-{FEB04A59-C9BE-C16C-55C6-91106D04BD9C}" dt="2024-06-27T20:52:27.136" v="274" actId="20577"/>
        <pc:sldMkLst>
          <pc:docMk/>
          <pc:sldMk cId="2436493926" sldId="276"/>
        </pc:sldMkLst>
        <pc:spChg chg="mod">
          <ac:chgData name="Bijun Li" userId="3f3440aeb2cda3ad" providerId="Windows Live" clId="Web-{FEB04A59-C9BE-C16C-55C6-91106D04BD9C}" dt="2024-06-27T20:52:11.682" v="269" actId="20577"/>
          <ac:spMkLst>
            <pc:docMk/>
            <pc:sldMk cId="2436493926" sldId="276"/>
            <ac:spMk id="2" creationId="{BCCAEE93-8585-46D4-A7EC-F184E317CB2E}"/>
          </ac:spMkLst>
        </pc:spChg>
        <pc:spChg chg="mod">
          <ac:chgData name="Bijun Li" userId="3f3440aeb2cda3ad" providerId="Windows Live" clId="Web-{FEB04A59-C9BE-C16C-55C6-91106D04BD9C}" dt="2024-06-27T20:52:27.136" v="274" actId="20577"/>
          <ac:spMkLst>
            <pc:docMk/>
            <pc:sldMk cId="2436493926" sldId="276"/>
            <ac:spMk id="3" creationId="{24AFFC60-19C3-4901-93F7-7AAF4C09F8C6}"/>
          </ac:spMkLst>
        </pc:spChg>
      </pc:sldChg>
      <pc:sldChg chg="modSp">
        <pc:chgData name="Bijun Li" userId="3f3440aeb2cda3ad" providerId="Windows Live" clId="Web-{FEB04A59-C9BE-C16C-55C6-91106D04BD9C}" dt="2024-06-27T20:40:36.992" v="9" actId="20577"/>
        <pc:sldMkLst>
          <pc:docMk/>
          <pc:sldMk cId="101760186" sldId="277"/>
        </pc:sldMkLst>
        <pc:spChg chg="mod">
          <ac:chgData name="Bijun Li" userId="3f3440aeb2cda3ad" providerId="Windows Live" clId="Web-{FEB04A59-C9BE-C16C-55C6-91106D04BD9C}" dt="2024-06-27T20:40:30.898" v="7" actId="20577"/>
          <ac:spMkLst>
            <pc:docMk/>
            <pc:sldMk cId="101760186" sldId="277"/>
            <ac:spMk id="50" creationId="{251B810D-644C-2E52-9ACC-AEF25C27B25D}"/>
          </ac:spMkLst>
        </pc:spChg>
        <pc:spChg chg="mod">
          <ac:chgData name="Bijun Li" userId="3f3440aeb2cda3ad" providerId="Windows Live" clId="Web-{FEB04A59-C9BE-C16C-55C6-91106D04BD9C}" dt="2024-06-27T20:40:36.992" v="9" actId="20577"/>
          <ac:spMkLst>
            <pc:docMk/>
            <pc:sldMk cId="101760186" sldId="277"/>
            <ac:spMk id="51" creationId="{E5555D93-C128-F59D-0AD2-B609FB0D89E9}"/>
          </ac:spMkLst>
        </pc:spChg>
      </pc:sldChg>
      <pc:sldChg chg="del">
        <pc:chgData name="Bijun Li" userId="3f3440aeb2cda3ad" providerId="Windows Live" clId="Web-{FEB04A59-C9BE-C16C-55C6-91106D04BD9C}" dt="2024-06-27T20:40:22.539" v="6"/>
        <pc:sldMkLst>
          <pc:docMk/>
          <pc:sldMk cId="1153455739" sldId="278"/>
        </pc:sldMkLst>
      </pc:sldChg>
      <pc:sldChg chg="addSp modSp">
        <pc:chgData name="Bijun Li" userId="3f3440aeb2cda3ad" providerId="Windows Live" clId="Web-{FEB04A59-C9BE-C16C-55C6-91106D04BD9C}" dt="2024-06-27T20:44:27.389" v="102" actId="20577"/>
        <pc:sldMkLst>
          <pc:docMk/>
          <pc:sldMk cId="560364979" sldId="279"/>
        </pc:sldMkLst>
        <pc:spChg chg="add mod">
          <ac:chgData name="Bijun Li" userId="3f3440aeb2cda3ad" providerId="Windows Live" clId="Web-{FEB04A59-C9BE-C16C-55C6-91106D04BD9C}" dt="2024-06-27T20:44:27.389" v="102" actId="20577"/>
          <ac:spMkLst>
            <pc:docMk/>
            <pc:sldMk cId="560364979" sldId="279"/>
            <ac:spMk id="3" creationId="{2F7520AA-14BC-AA83-8E9A-0FE481A346D2}"/>
          </ac:spMkLst>
        </pc:spChg>
        <pc:spChg chg="mod">
          <ac:chgData name="Bijun Li" userId="3f3440aeb2cda3ad" providerId="Windows Live" clId="Web-{FEB04A59-C9BE-C16C-55C6-91106D04BD9C}" dt="2024-06-27T20:40:45.274" v="10" actId="20577"/>
          <ac:spMkLst>
            <pc:docMk/>
            <pc:sldMk cId="560364979" sldId="279"/>
            <ac:spMk id="50" creationId="{251B810D-644C-2E52-9ACC-AEF25C27B25D}"/>
          </ac:spMkLst>
        </pc:spChg>
        <pc:spChg chg="mod">
          <ac:chgData name="Bijun Li" userId="3f3440aeb2cda3ad" providerId="Windows Live" clId="Web-{FEB04A59-C9BE-C16C-55C6-91106D04BD9C}" dt="2024-06-27T20:43:21.450" v="77" actId="20577"/>
          <ac:spMkLst>
            <pc:docMk/>
            <pc:sldMk cId="560364979" sldId="279"/>
            <ac:spMk id="51" creationId="{E5555D93-C128-F59D-0AD2-B609FB0D89E9}"/>
          </ac:spMkLst>
        </pc:spChg>
      </pc:sldChg>
      <pc:sldChg chg="modSp">
        <pc:chgData name="Bijun Li" userId="3f3440aeb2cda3ad" providerId="Windows Live" clId="Web-{FEB04A59-C9BE-C16C-55C6-91106D04BD9C}" dt="2024-06-27T20:52:04.854" v="268" actId="20577"/>
        <pc:sldMkLst>
          <pc:docMk/>
          <pc:sldMk cId="2887791905" sldId="280"/>
        </pc:sldMkLst>
        <pc:spChg chg="mod">
          <ac:chgData name="Bijun Li" userId="3f3440aeb2cda3ad" providerId="Windows Live" clId="Web-{FEB04A59-C9BE-C16C-55C6-91106D04BD9C}" dt="2024-06-27T20:51:48.838" v="261" actId="20577"/>
          <ac:spMkLst>
            <pc:docMk/>
            <pc:sldMk cId="2887791905" sldId="280"/>
            <ac:spMk id="50" creationId="{251B810D-644C-2E52-9ACC-AEF25C27B25D}"/>
          </ac:spMkLst>
        </pc:spChg>
        <pc:spChg chg="mod">
          <ac:chgData name="Bijun Li" userId="3f3440aeb2cda3ad" providerId="Windows Live" clId="Web-{FEB04A59-C9BE-C16C-55C6-91106D04BD9C}" dt="2024-06-27T20:52:04.854" v="268" actId="20577"/>
          <ac:spMkLst>
            <pc:docMk/>
            <pc:sldMk cId="2887791905" sldId="280"/>
            <ac:spMk id="51" creationId="{E5555D93-C128-F59D-0AD2-B609FB0D89E9}"/>
          </ac:spMkLst>
        </pc:spChg>
      </pc:sldChg>
      <pc:sldChg chg="modSp">
        <pc:chgData name="Bijun Li" userId="3f3440aeb2cda3ad" providerId="Windows Live" clId="Web-{FEB04A59-C9BE-C16C-55C6-91106D04BD9C}" dt="2024-06-27T20:39:58.726" v="5" actId="20577"/>
        <pc:sldMkLst>
          <pc:docMk/>
          <pc:sldMk cId="4073999129" sldId="281"/>
        </pc:sldMkLst>
        <pc:spChg chg="mod">
          <ac:chgData name="Bijun Li" userId="3f3440aeb2cda3ad" providerId="Windows Live" clId="Web-{FEB04A59-C9BE-C16C-55C6-91106D04BD9C}" dt="2024-06-27T20:39:50.007" v="1" actId="20577"/>
          <ac:spMkLst>
            <pc:docMk/>
            <pc:sldMk cId="4073999129" sldId="281"/>
            <ac:spMk id="2" creationId="{216815C6-3AD0-46E6-A74A-1967BD91AF50}"/>
          </ac:spMkLst>
        </pc:spChg>
        <pc:spChg chg="mod">
          <ac:chgData name="Bijun Li" userId="3f3440aeb2cda3ad" providerId="Windows Live" clId="Web-{FEB04A59-C9BE-C16C-55C6-91106D04BD9C}" dt="2024-06-27T20:39:58.726" v="5" actId="20577"/>
          <ac:spMkLst>
            <pc:docMk/>
            <pc:sldMk cId="4073999129" sldId="281"/>
            <ac:spMk id="4" creationId="{5EEE53FA-29BC-F0F5-3BD1-61116F14A88F}"/>
          </ac:spMkLst>
        </pc:spChg>
      </pc:sldChg>
      <pc:sldChg chg="addSp modSp new">
        <pc:chgData name="Bijun Li" userId="3f3440aeb2cda3ad" providerId="Windows Live" clId="Web-{FEB04A59-C9BE-C16C-55C6-91106D04BD9C}" dt="2024-06-27T20:45:43.265" v="129" actId="20577"/>
        <pc:sldMkLst>
          <pc:docMk/>
          <pc:sldMk cId="2906154361" sldId="282"/>
        </pc:sldMkLst>
        <pc:spChg chg="mod">
          <ac:chgData name="Bijun Li" userId="3f3440aeb2cda3ad" providerId="Windows Live" clId="Web-{FEB04A59-C9BE-C16C-55C6-91106D04BD9C}" dt="2024-06-27T20:44:37.904" v="103" actId="20577"/>
          <ac:spMkLst>
            <pc:docMk/>
            <pc:sldMk cId="2906154361" sldId="282"/>
            <ac:spMk id="2" creationId="{E6CE9FA1-62CE-DECE-A2DD-B3DAF53E1720}"/>
          </ac:spMkLst>
        </pc:spChg>
        <pc:spChg chg="mod">
          <ac:chgData name="Bijun Li" userId="3f3440aeb2cda3ad" providerId="Windows Live" clId="Web-{FEB04A59-C9BE-C16C-55C6-91106D04BD9C}" dt="2024-06-27T20:45:20.812" v="116" actId="14100"/>
          <ac:spMkLst>
            <pc:docMk/>
            <pc:sldMk cId="2906154361" sldId="282"/>
            <ac:spMk id="6" creationId="{23795ABF-026A-FCBC-9CDA-7F42DFAE1689}"/>
          </ac:spMkLst>
        </pc:spChg>
        <pc:spChg chg="add mod">
          <ac:chgData name="Bijun Li" userId="3f3440aeb2cda3ad" providerId="Windows Live" clId="Web-{FEB04A59-C9BE-C16C-55C6-91106D04BD9C}" dt="2024-06-27T20:45:43.265" v="129" actId="20577"/>
          <ac:spMkLst>
            <pc:docMk/>
            <pc:sldMk cId="2906154361" sldId="282"/>
            <ac:spMk id="7" creationId="{7B668A58-1D31-2CAC-649D-D645114BC93D}"/>
          </ac:spMkLst>
        </pc:spChg>
      </pc:sldChg>
      <pc:sldChg chg="modSp new">
        <pc:chgData name="Bijun Li" userId="3f3440aeb2cda3ad" providerId="Windows Live" clId="Web-{FEB04A59-C9BE-C16C-55C6-91106D04BD9C}" dt="2024-06-27T20:51:42.104" v="260"/>
        <pc:sldMkLst>
          <pc:docMk/>
          <pc:sldMk cId="235837944" sldId="283"/>
        </pc:sldMkLst>
        <pc:spChg chg="mod">
          <ac:chgData name="Bijun Li" userId="3f3440aeb2cda3ad" providerId="Windows Live" clId="Web-{FEB04A59-C9BE-C16C-55C6-91106D04BD9C}" dt="2024-06-27T20:50:36.852" v="239" actId="20577"/>
          <ac:spMkLst>
            <pc:docMk/>
            <pc:sldMk cId="235837944" sldId="283"/>
            <ac:spMk id="2" creationId="{FE051A4D-1534-9C41-F189-3EC6A3FAE8F4}"/>
          </ac:spMkLst>
        </pc:spChg>
        <pc:spChg chg="mod">
          <ac:chgData name="Bijun Li" userId="3f3440aeb2cda3ad" providerId="Windows Live" clId="Web-{FEB04A59-C9BE-C16C-55C6-91106D04BD9C}" dt="2024-06-27T20:51:42.104" v="260"/>
          <ac:spMkLst>
            <pc:docMk/>
            <pc:sldMk cId="235837944" sldId="283"/>
            <ac:spMk id="6" creationId="{197C0ED3-02B0-A7CB-A894-E5D19DD42FFC}"/>
          </ac:spMkLst>
        </pc:spChg>
      </pc:sldChg>
      <pc:sldChg chg="modSp new">
        <pc:chgData name="Bijun Li" userId="3f3440aeb2cda3ad" providerId="Windows Live" clId="Web-{FEB04A59-C9BE-C16C-55C6-91106D04BD9C}" dt="2024-06-27T20:49:31.476" v="225" actId="20577"/>
        <pc:sldMkLst>
          <pc:docMk/>
          <pc:sldMk cId="2688713851" sldId="284"/>
        </pc:sldMkLst>
        <pc:spChg chg="mod">
          <ac:chgData name="Bijun Li" userId="3f3440aeb2cda3ad" providerId="Windows Live" clId="Web-{FEB04A59-C9BE-C16C-55C6-91106D04BD9C}" dt="2024-06-27T20:49:23.366" v="221" actId="20577"/>
          <ac:spMkLst>
            <pc:docMk/>
            <pc:sldMk cId="2688713851" sldId="284"/>
            <ac:spMk id="2" creationId="{3D315648-E1F3-FD62-9FDD-841498750096}"/>
          </ac:spMkLst>
        </pc:spChg>
        <pc:spChg chg="mod">
          <ac:chgData name="Bijun Li" userId="3f3440aeb2cda3ad" providerId="Windows Live" clId="Web-{FEB04A59-C9BE-C16C-55C6-91106D04BD9C}" dt="2024-06-27T20:49:31.476" v="225" actId="20577"/>
          <ac:spMkLst>
            <pc:docMk/>
            <pc:sldMk cId="2688713851" sldId="284"/>
            <ac:spMk id="6" creationId="{D621ED87-AE94-AA3F-C86F-CEADFD53A5E5}"/>
          </ac:spMkLst>
        </pc:spChg>
      </pc:sldChg>
      <pc:sldChg chg="addSp modSp new">
        <pc:chgData name="Bijun Li" userId="3f3440aeb2cda3ad" providerId="Windows Live" clId="Web-{FEB04A59-C9BE-C16C-55C6-91106D04BD9C}" dt="2024-06-27T20:49:14.210" v="220"/>
        <pc:sldMkLst>
          <pc:docMk/>
          <pc:sldMk cId="660827958" sldId="285"/>
        </pc:sldMkLst>
        <pc:spChg chg="mod">
          <ac:chgData name="Bijun Li" userId="3f3440aeb2cda3ad" providerId="Windows Live" clId="Web-{FEB04A59-C9BE-C16C-55C6-91106D04BD9C}" dt="2024-06-27T20:47:44.926" v="194" actId="20577"/>
          <ac:spMkLst>
            <pc:docMk/>
            <pc:sldMk cId="660827958" sldId="285"/>
            <ac:spMk id="2" creationId="{A5DA6FC8-5A3A-F4E9-264D-BB762BC96A3D}"/>
          </ac:spMkLst>
        </pc:spChg>
        <pc:spChg chg="mod">
          <ac:chgData name="Bijun Li" userId="3f3440aeb2cda3ad" providerId="Windows Live" clId="Web-{FEB04A59-C9BE-C16C-55C6-91106D04BD9C}" dt="2024-06-27T20:48:53.897" v="210" actId="20577"/>
          <ac:spMkLst>
            <pc:docMk/>
            <pc:sldMk cId="660827958" sldId="285"/>
            <ac:spMk id="6" creationId="{7FB59486-50D6-A91E-2F81-15EE92C6F920}"/>
          </ac:spMkLst>
        </pc:spChg>
        <pc:spChg chg="add mod">
          <ac:chgData name="Bijun Li" userId="3f3440aeb2cda3ad" providerId="Windows Live" clId="Web-{FEB04A59-C9BE-C16C-55C6-91106D04BD9C}" dt="2024-06-27T20:49:14.210" v="220"/>
          <ac:spMkLst>
            <pc:docMk/>
            <pc:sldMk cId="660827958" sldId="285"/>
            <ac:spMk id="8" creationId="{2B20F70C-8A60-73BA-3FDE-4371983A32DB}"/>
          </ac:spMkLst>
        </pc:spChg>
      </pc:sldChg>
      <pc:sldChg chg="addSp modSp new">
        <pc:chgData name="Bijun Li" userId="3f3440aeb2cda3ad" providerId="Windows Live" clId="Web-{FEB04A59-C9BE-C16C-55C6-91106D04BD9C}" dt="2024-06-27T20:47:35.924" v="193" actId="20577"/>
        <pc:sldMkLst>
          <pc:docMk/>
          <pc:sldMk cId="3823488742" sldId="286"/>
        </pc:sldMkLst>
        <pc:spChg chg="mod">
          <ac:chgData name="Bijun Li" userId="3f3440aeb2cda3ad" providerId="Windows Live" clId="Web-{FEB04A59-C9BE-C16C-55C6-91106D04BD9C}" dt="2024-06-27T20:45:50.500" v="130" actId="20577"/>
          <ac:spMkLst>
            <pc:docMk/>
            <pc:sldMk cId="3823488742" sldId="286"/>
            <ac:spMk id="2" creationId="{4513BFCE-1786-BF35-6516-66B436605995}"/>
          </ac:spMkLst>
        </pc:spChg>
        <pc:spChg chg="mod">
          <ac:chgData name="Bijun Li" userId="3f3440aeb2cda3ad" providerId="Windows Live" clId="Web-{FEB04A59-C9BE-C16C-55C6-91106D04BD9C}" dt="2024-06-27T20:47:19.642" v="185" actId="20577"/>
          <ac:spMkLst>
            <pc:docMk/>
            <pc:sldMk cId="3823488742" sldId="286"/>
            <ac:spMk id="6" creationId="{6C169769-6300-E4AC-D730-A15BDC5EAD8D}"/>
          </ac:spMkLst>
        </pc:spChg>
        <pc:spChg chg="add mod">
          <ac:chgData name="Bijun Li" userId="3f3440aeb2cda3ad" providerId="Windows Live" clId="Web-{FEB04A59-C9BE-C16C-55C6-91106D04BD9C}" dt="2024-06-27T20:47:35.924" v="193" actId="20577"/>
          <ac:spMkLst>
            <pc:docMk/>
            <pc:sldMk cId="3823488742" sldId="286"/>
            <ac:spMk id="8" creationId="{795F326C-4766-191A-986A-5F2BC757EA24}"/>
          </ac:spMkLst>
        </pc:spChg>
      </pc:sldChg>
      <pc:sldChg chg="modSp new">
        <pc:chgData name="Bijun Li" userId="3f3440aeb2cda3ad" providerId="Windows Live" clId="Web-{FEB04A59-C9BE-C16C-55C6-91106D04BD9C}" dt="2024-06-27T20:50:23.930" v="235" actId="20577"/>
        <pc:sldMkLst>
          <pc:docMk/>
          <pc:sldMk cId="3885914696" sldId="287"/>
        </pc:sldMkLst>
        <pc:spChg chg="mod">
          <ac:chgData name="Bijun Li" userId="3f3440aeb2cda3ad" providerId="Windows Live" clId="Web-{FEB04A59-C9BE-C16C-55C6-91106D04BD9C}" dt="2024-06-27T20:49:49.429" v="226" actId="20577"/>
          <ac:spMkLst>
            <pc:docMk/>
            <pc:sldMk cId="3885914696" sldId="287"/>
            <ac:spMk id="2" creationId="{978F6B2A-A0DF-F97F-6E08-12C072F56BCD}"/>
          </ac:spMkLst>
        </pc:spChg>
        <pc:spChg chg="mod">
          <ac:chgData name="Bijun Li" userId="3f3440aeb2cda3ad" providerId="Windows Live" clId="Web-{FEB04A59-C9BE-C16C-55C6-91106D04BD9C}" dt="2024-06-27T20:50:23.930" v="235" actId="20577"/>
          <ac:spMkLst>
            <pc:docMk/>
            <pc:sldMk cId="3885914696" sldId="287"/>
            <ac:spMk id="6" creationId="{B23BE701-4B27-4C37-3359-C28BB7524014}"/>
          </ac:spMkLst>
        </pc:spChg>
      </pc:sldChg>
      <pc:sldChg chg="modSp new">
        <pc:chgData name="Bijun Li" userId="3f3440aeb2cda3ad" providerId="Windows Live" clId="Web-{FEB04A59-C9BE-C16C-55C6-91106D04BD9C}" dt="2024-06-27T20:50:53.399" v="248" actId="20577"/>
        <pc:sldMkLst>
          <pc:docMk/>
          <pc:sldMk cId="1765403524" sldId="288"/>
        </pc:sldMkLst>
        <pc:spChg chg="mod">
          <ac:chgData name="Bijun Li" userId="3f3440aeb2cda3ad" providerId="Windows Live" clId="Web-{FEB04A59-C9BE-C16C-55C6-91106D04BD9C}" dt="2024-06-27T20:50:27.789" v="236" actId="20577"/>
          <ac:spMkLst>
            <pc:docMk/>
            <pc:sldMk cId="1765403524" sldId="288"/>
            <ac:spMk id="2" creationId="{66AF29F4-A36A-882F-B12F-5F62690C9BD1}"/>
          </ac:spMkLst>
        </pc:spChg>
        <pc:spChg chg="mod">
          <ac:chgData name="Bijun Li" userId="3f3440aeb2cda3ad" providerId="Windows Live" clId="Web-{FEB04A59-C9BE-C16C-55C6-91106D04BD9C}" dt="2024-06-27T20:50:53.399" v="248" actId="20577"/>
          <ac:spMkLst>
            <pc:docMk/>
            <pc:sldMk cId="1765403524" sldId="288"/>
            <ac:spMk id="6" creationId="{02B23591-C087-970A-A494-9F4494534E6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7/12/2024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7/12/2024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34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701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754" y="3427911"/>
            <a:ext cx="8874236" cy="1163023"/>
          </a:xfrm>
        </p:spPr>
        <p:txBody>
          <a:bodyPr/>
          <a:lstStyle/>
          <a:p>
            <a:r>
              <a:rPr lang="en-US" b="1" dirty="0">
                <a:ea typeface="+mj-lt"/>
                <a:cs typeface="+mj-lt"/>
              </a:rPr>
              <a:t>Pursuing a CS PhD </a:t>
            </a:r>
            <a:br>
              <a:rPr lang="en-US" b="1" dirty="0">
                <a:ea typeface="+mj-lt"/>
                <a:cs typeface="+mj-lt"/>
              </a:rPr>
            </a:br>
            <a:r>
              <a:rPr lang="en-US" b="1" dirty="0">
                <a:ea typeface="+mj-lt"/>
                <a:cs typeface="+mj-lt"/>
              </a:rPr>
              <a:t>in Europe and Germany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3755" y="5369176"/>
            <a:ext cx="5037020" cy="7776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/>
              <a:t>Dr. Bijun Li</a:t>
            </a:r>
          </a:p>
          <a:p>
            <a:r>
              <a:rPr lang="en-US" sz="1800" dirty="0">
                <a:ea typeface="+mn-lt"/>
                <a:cs typeface="+mn-lt"/>
              </a:rPr>
              <a:t>July 2024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E53FA-29BC-F0F5-3BD1-61116F14A88F}"/>
              </a:ext>
            </a:extLst>
          </p:cNvPr>
          <p:cNvSpPr txBox="1"/>
          <p:nvPr/>
        </p:nvSpPr>
        <p:spPr>
          <a:xfrm>
            <a:off x="2830285" y="4735285"/>
            <a:ext cx="82404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ea typeface="+mn-lt"/>
                <a:cs typeface="+mn-lt"/>
              </a:rPr>
              <a:t>Talk 2: PhD Life and Beyond</a:t>
            </a:r>
            <a:endParaRPr lang="en-US" sz="2000" dirty="0"/>
          </a:p>
        </p:txBody>
      </p:sp>
      <p:pic>
        <p:nvPicPr>
          <p:cNvPr id="1028" name="Picture 4" descr="Malaysia Students: How to Study Abroad for FREE in Europe? A Dream or  Reality">
            <a:extLst>
              <a:ext uri="{FF2B5EF4-FFF2-40B4-BE49-F238E27FC236}">
                <a16:creationId xmlns:a16="http://schemas.microsoft.com/office/drawing/2014/main" id="{59DDB336-05EE-5040-BE03-F2D83B643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07"/>
          <a:stretch/>
        </p:blipFill>
        <p:spPr bwMode="auto">
          <a:xfrm>
            <a:off x="2977756" y="988506"/>
            <a:ext cx="4729018" cy="223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F29F4-A36A-882F-B12F-5F62690C9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Career Prospects Post-PhD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553C6-6800-AFEB-9391-3A3BFDBD9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July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A4691-27B9-3E24-A718-66C2B3FB2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Pursuing a CS PhD in Europe and Germany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65DEE-F64E-C1F5-FDC6-4369095B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23591-C087-970A-A494-9F4494534E6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6775"/>
            <a:ext cx="4925292" cy="146540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Academic Paths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Postdoctoral positions</a:t>
            </a:r>
          </a:p>
          <a:p>
            <a:r>
              <a:rPr lang="en-US" sz="2400" dirty="0">
                <a:ea typeface="+mn-lt"/>
                <a:cs typeface="+mn-lt"/>
              </a:rPr>
              <a:t>Junior professorships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Research group leaders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F6ACD-943D-0B22-7906-47E303E6654E}"/>
              </a:ext>
            </a:extLst>
          </p:cNvPr>
          <p:cNvSpPr txBox="1"/>
          <p:nvPr/>
        </p:nvSpPr>
        <p:spPr>
          <a:xfrm>
            <a:off x="6504709" y="2037944"/>
            <a:ext cx="50153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Industry Opportunities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R&amp;D roles in tech companies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Data science positions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AI/ML specialists</a:t>
            </a:r>
            <a:endParaRPr lang="en-US" sz="20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1BB1675-A9B9-214C-C205-554320341218}"/>
              </a:ext>
            </a:extLst>
          </p:cNvPr>
          <p:cNvSpPr txBox="1">
            <a:spLocks/>
          </p:cNvSpPr>
          <p:nvPr/>
        </p:nvSpPr>
        <p:spPr>
          <a:xfrm>
            <a:off x="838200" y="4149242"/>
            <a:ext cx="4925292" cy="14654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600" dirty="0">
                <a:ea typeface="+mn-lt"/>
                <a:cs typeface="+mn-lt"/>
              </a:rPr>
              <a:t>Research Positions</a:t>
            </a:r>
          </a:p>
          <a:p>
            <a:r>
              <a:rPr lang="en-US" sz="2200" dirty="0">
                <a:ea typeface="+mn-lt"/>
                <a:cs typeface="+mn-lt"/>
              </a:rPr>
              <a:t>Government research institutes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Industrial research labs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Think tanks and consultancies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25E20-CA4E-661C-7592-48FAD5F115B5}"/>
              </a:ext>
            </a:extLst>
          </p:cNvPr>
          <p:cNvSpPr txBox="1"/>
          <p:nvPr/>
        </p:nvSpPr>
        <p:spPr>
          <a:xfrm>
            <a:off x="6504709" y="4143827"/>
            <a:ext cx="50153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ea typeface="+mn-lt"/>
                <a:cs typeface="+mn-lt"/>
              </a:rPr>
              <a:t>Entrepreneurship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Tech startups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University spin-offs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Consulting services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65403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251B810D-644C-2E52-9ACC-AEF25C27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Conclusion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C2DA3-D7EF-EBA6-C402-6054A417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July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CE659-F753-14D8-1DF6-4D2C06B4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Pursuing a CS PhD in Europe and Germany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1E351-B2D5-F8A8-6B46-B35176F7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E5555D93-C128-F59D-0AD2-B609FB0D89E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6775"/>
            <a:ext cx="5322456" cy="2703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sz="2600" dirty="0">
                <a:ea typeface="+mn-lt"/>
                <a:cs typeface="+mn-lt"/>
              </a:rPr>
              <a:t>Key Takeaways</a:t>
            </a:r>
          </a:p>
          <a:p>
            <a:r>
              <a:rPr lang="en-US" sz="2000" dirty="0">
                <a:ea typeface="+mn-lt"/>
                <a:cs typeface="+mn-lt"/>
              </a:rPr>
              <a:t>Plan finances carefully</a:t>
            </a:r>
          </a:p>
          <a:p>
            <a:r>
              <a:rPr lang="en-US" sz="2000" dirty="0">
                <a:ea typeface="+mn-lt"/>
                <a:cs typeface="+mn-lt"/>
              </a:rPr>
              <a:t>Embrace the research journey</a:t>
            </a:r>
          </a:p>
          <a:p>
            <a:r>
              <a:rPr lang="en-US" sz="2000" dirty="0">
                <a:ea typeface="+mn-lt"/>
                <a:cs typeface="+mn-lt"/>
              </a:rPr>
              <a:t>Publish and present your work</a:t>
            </a:r>
          </a:p>
          <a:p>
            <a:r>
              <a:rPr lang="en-US" sz="2000" dirty="0">
                <a:ea typeface="+mn-lt"/>
                <a:cs typeface="+mn-lt"/>
              </a:rPr>
              <a:t>Develop a strong professional network</a:t>
            </a:r>
          </a:p>
          <a:p>
            <a:r>
              <a:rPr lang="en-US" sz="2000" dirty="0">
                <a:ea typeface="+mn-lt"/>
                <a:cs typeface="+mn-lt"/>
              </a:rPr>
              <a:t>Prepare for diverse career paths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E261C-7FD7-2CCD-BA27-C9C9A590B54A}"/>
              </a:ext>
            </a:extLst>
          </p:cNvPr>
          <p:cNvSpPr txBox="1"/>
          <p:nvPr/>
        </p:nvSpPr>
        <p:spPr>
          <a:xfrm>
            <a:off x="6382328" y="2136775"/>
            <a:ext cx="5652654" cy="235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Final Advice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Stay curious and passionate about your research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Be open to interdisciplinary collaborations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Embrace challenges as growth opportunities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Maintain a healthy work-life balance</a:t>
            </a:r>
          </a:p>
        </p:txBody>
      </p:sp>
    </p:spTree>
    <p:extLst>
      <p:ext uri="{BB962C8B-B14F-4D97-AF65-F5344CB8AC3E}">
        <p14:creationId xmlns:p14="http://schemas.microsoft.com/office/powerpoint/2010/main" val="2887791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sz="4800" dirty="0">
                <a:ea typeface="+mj-lt"/>
                <a:cs typeface="+mj-lt"/>
              </a:rPr>
              <a:t>Q&amp;A Session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28291" y="3746330"/>
            <a:ext cx="8118764" cy="2004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Time for Your Questions!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228600" indent="-228600"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Don’t hesitate to ask about any aspect of applying for a CS</a:t>
            </a:r>
            <a:endParaRPr lang="en-US" sz="2000" dirty="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PhD in Germany.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Your questions help everyone learn!</a:t>
            </a:r>
            <a:endParaRPr lang="en-US" sz="1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July 2024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Pursuing a CS PhD in Europe and Germany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904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251B810D-644C-2E52-9ACC-AEF25C27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Overview of Talk 2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C2DA3-D7EF-EBA6-C402-6054A417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July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CE659-F753-14D8-1DF6-4D2C06B4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Pursuing a CS PhD in Europe and Germany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1E351-B2D5-F8A8-6B46-B35176F7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E5555D93-C128-F59D-0AD2-B609FB0D89E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6775"/>
            <a:ext cx="5119256" cy="36972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ea typeface="+mn-lt"/>
                <a:cs typeface="+mn-lt"/>
              </a:rPr>
              <a:t>Funding and Financial Planning</a:t>
            </a:r>
          </a:p>
          <a:p>
            <a:r>
              <a:rPr lang="en-US" sz="2000" dirty="0">
                <a:ea typeface="+mn-lt"/>
                <a:cs typeface="+mn-lt"/>
              </a:rPr>
              <a:t>Starting Your PhD and Research Life</a:t>
            </a:r>
          </a:p>
          <a:p>
            <a:r>
              <a:rPr lang="en-US" sz="2000" dirty="0">
                <a:ea typeface="+mn-lt"/>
                <a:cs typeface="+mn-lt"/>
              </a:rPr>
              <a:t>Publishing and Conferences</a:t>
            </a:r>
          </a:p>
          <a:p>
            <a:r>
              <a:rPr lang="en-US" sz="2000" dirty="0">
                <a:ea typeface="+mn-lt"/>
                <a:cs typeface="+mn-lt"/>
              </a:rPr>
              <a:t>Challenges and Professional Development</a:t>
            </a:r>
          </a:p>
          <a:p>
            <a:r>
              <a:rPr lang="en-US" sz="2000" dirty="0">
                <a:ea typeface="+mn-lt"/>
                <a:cs typeface="+mn-lt"/>
              </a:rPr>
              <a:t>Completing Your PhD</a:t>
            </a:r>
          </a:p>
          <a:p>
            <a:r>
              <a:rPr lang="en-US" sz="2000" dirty="0">
                <a:ea typeface="+mn-lt"/>
                <a:cs typeface="+mn-lt"/>
              </a:rPr>
              <a:t>Career Prospects Post-PhD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3A7627-F97B-207A-C1EF-043B317A3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69" y="2455434"/>
            <a:ext cx="5599649" cy="242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60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251B810D-644C-2E52-9ACC-AEF25C27B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Funding and Financial Planning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C2DA3-D7EF-EBA6-C402-6054A417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July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CE659-F753-14D8-1DF6-4D2C06B4C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Pursuing a CS PhD in Europe and Germany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1E351-B2D5-F8A8-6B46-B35176F7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51" name="Content Placeholder 5">
            <a:extLst>
              <a:ext uri="{FF2B5EF4-FFF2-40B4-BE49-F238E27FC236}">
                <a16:creationId xmlns:a16="http://schemas.microsoft.com/office/drawing/2014/main" id="{E5555D93-C128-F59D-0AD2-B609FB0D89E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4"/>
            <a:ext cx="4426528" cy="204729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r>
              <a:rPr lang="en-US" sz="3100" dirty="0">
                <a:ea typeface="+mn-lt"/>
                <a:cs typeface="+mn-lt"/>
              </a:rPr>
              <a:t>Types of Funding</a:t>
            </a:r>
            <a:endParaRPr lang="en-US" sz="3100" dirty="0"/>
          </a:p>
          <a:p>
            <a:r>
              <a:rPr lang="en-US" sz="2300" dirty="0">
                <a:ea typeface="+mn-lt"/>
                <a:cs typeface="+mn-lt"/>
              </a:rPr>
              <a:t>University contract (</a:t>
            </a:r>
            <a:r>
              <a:rPr lang="en-US" sz="2300" dirty="0" err="1">
                <a:ea typeface="+mn-lt"/>
                <a:cs typeface="+mn-lt"/>
              </a:rPr>
              <a:t>wissenschaftlicher</a:t>
            </a:r>
            <a:r>
              <a:rPr lang="en-US" sz="2300" dirty="0">
                <a:ea typeface="+mn-lt"/>
                <a:cs typeface="+mn-lt"/>
              </a:rPr>
              <a:t> Mitarbeiter): </a:t>
            </a:r>
          </a:p>
          <a:p>
            <a:pPr lvl="1"/>
            <a:r>
              <a:rPr lang="en-US" sz="1900" dirty="0">
                <a:ea typeface="+mn-lt"/>
                <a:cs typeface="+mn-lt"/>
              </a:rPr>
              <a:t>TV-L E13 100%: gross 4600€, net 2800€ </a:t>
            </a:r>
          </a:p>
          <a:p>
            <a:pPr lvl="1"/>
            <a:r>
              <a:rPr lang="en-US" sz="1900" dirty="0">
                <a:ea typeface="+mn-lt"/>
                <a:cs typeface="+mn-lt"/>
              </a:rPr>
              <a:t>TV-L E13 50%: gross 2300€, net 1500€</a:t>
            </a:r>
            <a:endParaRPr lang="en-US" sz="1900" dirty="0"/>
          </a:p>
          <a:p>
            <a:r>
              <a:rPr lang="en-US" sz="2300" dirty="0">
                <a:ea typeface="+mn-lt"/>
                <a:cs typeface="+mn-lt"/>
              </a:rPr>
              <a:t>Scholarships (e.g., CSC, DAAD, DFG)</a:t>
            </a:r>
          </a:p>
          <a:p>
            <a:r>
              <a:rPr lang="en-US" sz="2300" dirty="0">
                <a:ea typeface="+mn-lt"/>
                <a:cs typeface="+mn-lt"/>
              </a:rPr>
              <a:t>Industry-sponsored PhDs</a:t>
            </a:r>
            <a:endParaRPr lang="en-US" sz="2300" dirty="0"/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F7520AA-14BC-AA83-8E9A-0FE481A346D2}"/>
              </a:ext>
            </a:extLst>
          </p:cNvPr>
          <p:cNvSpPr txBox="1">
            <a:spLocks/>
          </p:cNvSpPr>
          <p:nvPr/>
        </p:nvSpPr>
        <p:spPr>
          <a:xfrm>
            <a:off x="6607005" y="2134198"/>
            <a:ext cx="5253486" cy="20472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600" dirty="0">
                <a:ea typeface="+mn-lt"/>
                <a:cs typeface="+mn-lt"/>
              </a:rPr>
              <a:t>Living Costs (per month)</a:t>
            </a:r>
            <a:endParaRPr lang="en-US" sz="2600" dirty="0"/>
          </a:p>
          <a:p>
            <a:r>
              <a:rPr lang="en-US" sz="2200" dirty="0">
                <a:ea typeface="+mn-lt"/>
                <a:cs typeface="+mn-lt"/>
              </a:rPr>
              <a:t>Vary by city (e.g., Munich vs. Leipzig)</a:t>
            </a:r>
            <a:endParaRPr lang="en-US" sz="2200" dirty="0" err="1"/>
          </a:p>
          <a:p>
            <a:r>
              <a:rPr lang="en-US" sz="2200" dirty="0">
                <a:ea typeface="+mn-lt"/>
                <a:cs typeface="+mn-lt"/>
              </a:rPr>
              <a:t>Rent: 400-500</a:t>
            </a:r>
            <a:r>
              <a:rPr lang="en-US" sz="2400" dirty="0">
                <a:ea typeface="+mn-lt"/>
                <a:cs typeface="+mn-lt"/>
              </a:rPr>
              <a:t>€</a:t>
            </a:r>
            <a:r>
              <a:rPr lang="en-US" sz="2200" dirty="0">
                <a:ea typeface="+mn-lt"/>
                <a:cs typeface="+mn-lt"/>
              </a:rPr>
              <a:t> single room, 600-800</a:t>
            </a:r>
            <a:r>
              <a:rPr lang="en-US" sz="2400" dirty="0">
                <a:ea typeface="+mn-lt"/>
                <a:cs typeface="+mn-lt"/>
              </a:rPr>
              <a:t>€</a:t>
            </a:r>
            <a:r>
              <a:rPr lang="en-US" sz="2200" dirty="0">
                <a:ea typeface="+mn-lt"/>
                <a:cs typeface="+mn-lt"/>
              </a:rPr>
              <a:t> apartment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Food (200-300</a:t>
            </a:r>
            <a:r>
              <a:rPr lang="en-US" sz="2400" dirty="0">
                <a:ea typeface="+mn-lt"/>
                <a:cs typeface="+mn-lt"/>
              </a:rPr>
              <a:t>€)</a:t>
            </a:r>
            <a:r>
              <a:rPr lang="en-US" sz="2200" dirty="0">
                <a:ea typeface="+mn-lt"/>
                <a:cs typeface="+mn-lt"/>
              </a:rPr>
              <a:t>, insurance (30</a:t>
            </a:r>
            <a:r>
              <a:rPr lang="en-US" sz="2400" dirty="0">
                <a:ea typeface="+mn-lt"/>
                <a:cs typeface="+mn-lt"/>
              </a:rPr>
              <a:t>€)</a:t>
            </a:r>
            <a:r>
              <a:rPr lang="en-US" sz="2200" dirty="0">
                <a:ea typeface="+mn-lt"/>
                <a:cs typeface="+mn-lt"/>
              </a:rPr>
              <a:t>, transportation (50</a:t>
            </a:r>
            <a:r>
              <a:rPr lang="en-US" sz="2400" dirty="0">
                <a:ea typeface="+mn-lt"/>
                <a:cs typeface="+mn-lt"/>
              </a:rPr>
              <a:t>€</a:t>
            </a:r>
            <a:r>
              <a:rPr lang="en-US" sz="2200" dirty="0">
                <a:ea typeface="+mn-lt"/>
                <a:cs typeface="+mn-lt"/>
              </a:rPr>
              <a:t>), mobile contract (30</a:t>
            </a:r>
            <a:r>
              <a:rPr lang="en-US" sz="2400" dirty="0">
                <a:ea typeface="+mn-lt"/>
                <a:cs typeface="+mn-lt"/>
              </a:rPr>
              <a:t>€</a:t>
            </a:r>
            <a:r>
              <a:rPr lang="en-US" sz="2200" dirty="0">
                <a:ea typeface="+mn-lt"/>
                <a:cs typeface="+mn-lt"/>
              </a:rPr>
              <a:t>),</a:t>
            </a:r>
            <a:r>
              <a:rPr lang="zh-CN" altLang="en-US" sz="2200" dirty="0">
                <a:ea typeface="+mn-lt"/>
                <a:cs typeface="+mn-lt"/>
              </a:rPr>
              <a:t> </a:t>
            </a:r>
            <a:r>
              <a:rPr lang="en-US" altLang="zh-CN" sz="2200" dirty="0">
                <a:ea typeface="+mn-lt"/>
                <a:cs typeface="+mn-lt"/>
              </a:rPr>
              <a:t>registration</a:t>
            </a:r>
            <a:r>
              <a:rPr lang="zh-CN" altLang="en-US" sz="2200" dirty="0">
                <a:ea typeface="+mn-lt"/>
                <a:cs typeface="+mn-lt"/>
              </a:rPr>
              <a:t> </a:t>
            </a:r>
            <a:r>
              <a:rPr lang="en-US" altLang="zh-CN" sz="2200" dirty="0">
                <a:ea typeface="+mn-lt"/>
                <a:cs typeface="+mn-lt"/>
              </a:rPr>
              <a:t>fee</a:t>
            </a:r>
            <a:r>
              <a:rPr lang="zh-CN" altLang="en-US" sz="2200" dirty="0">
                <a:ea typeface="+mn-lt"/>
                <a:cs typeface="+mn-lt"/>
              </a:rPr>
              <a:t> </a:t>
            </a:r>
            <a:r>
              <a:rPr lang="en-US" altLang="zh-CN" sz="2200" dirty="0">
                <a:ea typeface="+mn-lt"/>
                <a:cs typeface="+mn-lt"/>
              </a:rPr>
              <a:t>(400</a:t>
            </a:r>
            <a:r>
              <a:rPr lang="en-US" sz="2400" dirty="0">
                <a:ea typeface="+mn-lt"/>
                <a:cs typeface="+mn-lt"/>
              </a:rPr>
              <a:t>€ per semester</a:t>
            </a:r>
            <a:r>
              <a:rPr lang="en-US" altLang="zh-CN" sz="2200" dirty="0">
                <a:ea typeface="+mn-lt"/>
                <a:cs typeface="+mn-lt"/>
              </a:rPr>
              <a:t>)</a:t>
            </a:r>
            <a:r>
              <a:rPr lang="en-US" sz="2200" dirty="0">
                <a:ea typeface="+mn-lt"/>
                <a:cs typeface="+mn-lt"/>
              </a:rPr>
              <a:t> etc.</a:t>
            </a:r>
            <a:endParaRPr lang="en-US" sz="2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BE50F-2F8E-A281-87CA-9A989C4C7508}"/>
              </a:ext>
            </a:extLst>
          </p:cNvPr>
          <p:cNvSpPr txBox="1"/>
          <p:nvPr/>
        </p:nvSpPr>
        <p:spPr>
          <a:xfrm>
            <a:off x="838199" y="4571996"/>
            <a:ext cx="527631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Scholarship vs.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Contract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Scholarship: Tax-free, no social insurance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Contract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: Taxed, includes benefits</a:t>
            </a:r>
          </a:p>
          <a:p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C1FF87-3B80-97D7-0F89-BB0F007FA0E6}"/>
              </a:ext>
            </a:extLst>
          </p:cNvPr>
          <p:cNvSpPr txBox="1"/>
          <p:nvPr/>
        </p:nvSpPr>
        <p:spPr>
          <a:xfrm>
            <a:off x="6607005" y="4569586"/>
            <a:ext cx="513541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Budgeting Tips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Use student discounts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Plan for conference travel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6036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9FA1-62CE-DECE-A2DD-B3DAF53E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Starting Your PhD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E37DF2-B800-3750-F66E-09A91A7A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July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37C1A-A93F-9661-4166-D12F7A377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Pursuing a CS PhD in Europe and Germany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0FEC7-3FED-8CA0-62F9-185858952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795ABF-026A-FCBC-9CDA-7F42DFAE168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4"/>
            <a:ext cx="5469147" cy="192020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US" sz="3400" dirty="0">
                <a:ea typeface="+mn-lt"/>
                <a:cs typeface="+mn-lt"/>
              </a:rPr>
              <a:t>Arrival and Settlement</a:t>
            </a:r>
          </a:p>
          <a:p>
            <a:r>
              <a:rPr lang="en-US" dirty="0">
                <a:ea typeface="+mn-lt"/>
                <a:cs typeface="+mn-lt"/>
              </a:rPr>
              <a:t>Finding accommodation (university housing, WGs)</a:t>
            </a:r>
          </a:p>
          <a:p>
            <a:r>
              <a:rPr lang="en-US" dirty="0">
                <a:ea typeface="+mn-lt"/>
                <a:cs typeface="+mn-lt"/>
              </a:rPr>
              <a:t>Administrative tasks (</a:t>
            </a:r>
            <a:r>
              <a:rPr lang="en-US" dirty="0" err="1">
                <a:ea typeface="+mn-lt"/>
                <a:cs typeface="+mn-lt"/>
              </a:rPr>
              <a:t>Anmeldung</a:t>
            </a:r>
            <a:r>
              <a:rPr lang="en-US" dirty="0">
                <a:ea typeface="+mn-lt"/>
                <a:cs typeface="+mn-lt"/>
              </a:rPr>
              <a:t>, bank account, </a:t>
            </a:r>
            <a:r>
              <a:rPr lang="en-US" altLang="zh-CN" dirty="0">
                <a:ea typeface="+mn-lt"/>
                <a:cs typeface="+mn-lt"/>
              </a:rPr>
              <a:t>resident permit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r>
              <a:rPr lang="en-US" dirty="0">
                <a:ea typeface="+mn-lt"/>
                <a:cs typeface="+mn-lt"/>
              </a:rPr>
              <a:t>Health insurance (public vs. private)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68A58-1D31-2CAC-649D-D645114BC93D}"/>
              </a:ext>
            </a:extLst>
          </p:cNvPr>
          <p:cNvSpPr txBox="1"/>
          <p:nvPr/>
        </p:nvSpPr>
        <p:spPr>
          <a:xfrm>
            <a:off x="6774873" y="2136774"/>
            <a:ext cx="4497237" cy="20456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rgbClr val="404040"/>
                </a:solidFill>
                <a:ea typeface="+mn-lt"/>
                <a:cs typeface="+mn-lt"/>
              </a:rPr>
              <a:t>Developing Your Research Plan</a:t>
            </a:r>
            <a:endParaRPr lang="en-US" sz="24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ea typeface="+mn-lt"/>
                <a:cs typeface="+mn-lt"/>
              </a:rPr>
              <a:t>Conduct thorough literature review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ea typeface="+mn-lt"/>
                <a:cs typeface="+mn-lt"/>
              </a:rPr>
              <a:t>Define clear research questions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ea typeface="+mn-lt"/>
                <a:cs typeface="+mn-lt"/>
              </a:rPr>
              <a:t>Select appropriate methodologies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04040"/>
                </a:solidFill>
                <a:ea typeface="+mn-lt"/>
                <a:cs typeface="+mn-lt"/>
              </a:rPr>
              <a:t>Set realistic milestones</a:t>
            </a:r>
            <a:endParaRPr lang="en-US" sz="2000" dirty="0">
              <a:ea typeface="+mn-lt"/>
              <a:cs typeface="+mn-lt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340EB8F1-53D2-7B09-8E45-1C864E59BC14}"/>
              </a:ext>
            </a:extLst>
          </p:cNvPr>
          <p:cNvSpPr txBox="1">
            <a:spLocks/>
          </p:cNvSpPr>
          <p:nvPr/>
        </p:nvSpPr>
        <p:spPr>
          <a:xfrm>
            <a:off x="836763" y="4503062"/>
            <a:ext cx="5469147" cy="153333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600" dirty="0">
                <a:ea typeface="+mn-lt"/>
                <a:cs typeface="+mn-lt"/>
              </a:rPr>
              <a:t>Integration into Research Group</a:t>
            </a:r>
          </a:p>
          <a:p>
            <a:r>
              <a:rPr lang="en-US" sz="2200" dirty="0">
                <a:ea typeface="+mn-lt"/>
                <a:cs typeface="+mn-lt"/>
              </a:rPr>
              <a:t>Attend orientation programs</a:t>
            </a:r>
          </a:p>
          <a:p>
            <a:r>
              <a:rPr lang="en-US" sz="2200" dirty="0">
                <a:ea typeface="+mn-lt"/>
                <a:cs typeface="+mn-lt"/>
              </a:rPr>
              <a:t>Meet colleagues and supervisors</a:t>
            </a:r>
          </a:p>
          <a:p>
            <a:r>
              <a:rPr lang="en-US" sz="2200" dirty="0">
                <a:ea typeface="+mn-lt"/>
                <a:cs typeface="+mn-lt"/>
              </a:rPr>
              <a:t>Understand lab protocols and resources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050" name="Picture 2" descr="Dear PhD student, your advisor is not there to tell you what to do">
            <a:extLst>
              <a:ext uri="{FF2B5EF4-FFF2-40B4-BE49-F238E27FC236}">
                <a16:creationId xmlns:a16="http://schemas.microsoft.com/office/drawing/2014/main" id="{6E8B5476-F1CF-E80B-45BF-5D7533DAE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872" y="4295327"/>
            <a:ext cx="4497237" cy="194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15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3BFCE-1786-BF35-6516-66B436605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PhD Life and Research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8CBF85-4F2C-B0A0-0E4F-8EC8D3AB4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July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E55AD5-0446-1B84-F4AF-85301D4E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Pursuing a CS PhD in Europe and Germany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6099D-DF4C-D74B-25F5-D9CB8EEF7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69769-6300-E4AC-D730-A15BDC5EAD8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5210354" cy="141966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buNone/>
            </a:pPr>
            <a:r>
              <a:rPr lang="en-US" sz="3100" dirty="0">
                <a:ea typeface="+mn-lt"/>
                <a:cs typeface="+mn-lt"/>
              </a:rPr>
              <a:t>Structuring Your Research</a:t>
            </a:r>
            <a:endParaRPr lang="en-US" sz="3100" dirty="0"/>
          </a:p>
          <a:p>
            <a:r>
              <a:rPr lang="en-US" sz="2600" dirty="0">
                <a:ea typeface="+mn-lt"/>
                <a:cs typeface="+mn-lt"/>
              </a:rPr>
              <a:t>Set milestones and deadlines</a:t>
            </a:r>
          </a:p>
          <a:p>
            <a:r>
              <a:rPr lang="en-US" sz="2600" dirty="0">
                <a:ea typeface="+mn-lt"/>
                <a:cs typeface="+mn-lt"/>
              </a:rPr>
              <a:t>Regular supervisor meetings</a:t>
            </a:r>
          </a:p>
          <a:p>
            <a:r>
              <a:rPr lang="en-US" sz="2600" dirty="0">
                <a:ea typeface="+mn-lt"/>
                <a:cs typeface="+mn-lt"/>
              </a:rPr>
              <a:t>Balance research and other duties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95F326C-4766-191A-986A-5F2BC757EA24}"/>
              </a:ext>
            </a:extLst>
          </p:cNvPr>
          <p:cNvSpPr txBox="1">
            <a:spLocks/>
          </p:cNvSpPr>
          <p:nvPr/>
        </p:nvSpPr>
        <p:spPr>
          <a:xfrm>
            <a:off x="6396486" y="2131024"/>
            <a:ext cx="5210354" cy="14815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600" dirty="0">
                <a:ea typeface="+mn-lt"/>
                <a:cs typeface="+mn-lt"/>
              </a:rPr>
              <a:t>Teaching and Supervision</a:t>
            </a:r>
            <a:endParaRPr lang="en-US" sz="2600" dirty="0"/>
          </a:p>
          <a:p>
            <a:r>
              <a:rPr lang="en-US" sz="2200" dirty="0">
                <a:ea typeface="+mn-lt"/>
                <a:cs typeface="+mn-lt"/>
              </a:rPr>
              <a:t>Teaching assistant duties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Supervise bachelor’s/master’s theses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Develop pedagogical skills</a:t>
            </a:r>
            <a:endParaRPr lang="en-US" sz="2200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2B4885E-56D9-F4DC-28C7-55133AD4009B}"/>
              </a:ext>
            </a:extLst>
          </p:cNvPr>
          <p:cNvSpPr txBox="1">
            <a:spLocks/>
          </p:cNvSpPr>
          <p:nvPr/>
        </p:nvSpPr>
        <p:spPr>
          <a:xfrm>
            <a:off x="838199" y="4140632"/>
            <a:ext cx="5210354" cy="14196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400" dirty="0">
                <a:ea typeface="+mn-lt"/>
                <a:cs typeface="+mn-lt"/>
              </a:rPr>
              <a:t>Collaboration Opportunities</a:t>
            </a:r>
            <a:endParaRPr lang="en-US" sz="3400" dirty="0"/>
          </a:p>
          <a:p>
            <a:r>
              <a:rPr lang="en-US" dirty="0">
                <a:ea typeface="+mn-lt"/>
                <a:cs typeface="+mn-lt"/>
              </a:rPr>
              <a:t>Within your research group</a:t>
            </a:r>
          </a:p>
          <a:p>
            <a:r>
              <a:rPr lang="en-US" dirty="0">
                <a:ea typeface="+mn-lt"/>
                <a:cs typeface="+mn-lt"/>
              </a:rPr>
              <a:t>Interdisciplinary projects</a:t>
            </a:r>
          </a:p>
          <a:p>
            <a:r>
              <a:rPr lang="en-US" dirty="0">
                <a:ea typeface="+mn-lt"/>
                <a:cs typeface="+mn-lt"/>
              </a:rPr>
              <a:t>International collaborations</a:t>
            </a:r>
            <a:endParaRPr lang="en-US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5DF5029-8058-92DF-AC5F-2C67048E4771}"/>
              </a:ext>
            </a:extLst>
          </p:cNvPr>
          <p:cNvSpPr txBox="1">
            <a:spLocks/>
          </p:cNvSpPr>
          <p:nvPr/>
        </p:nvSpPr>
        <p:spPr>
          <a:xfrm>
            <a:off x="6396486" y="4140632"/>
            <a:ext cx="5210354" cy="15859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2600" dirty="0">
                <a:ea typeface="+mn-lt"/>
                <a:cs typeface="+mn-lt"/>
              </a:rPr>
              <a:t>Work-Life Balance</a:t>
            </a:r>
            <a:endParaRPr lang="en-US" sz="2600" dirty="0"/>
          </a:p>
          <a:p>
            <a:r>
              <a:rPr lang="en-US" sz="2200" dirty="0">
                <a:ea typeface="+mn-lt"/>
                <a:cs typeface="+mn-lt"/>
              </a:rPr>
              <a:t>Manage time effectively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Engage in non-academic activities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Utilize university sports/language center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2348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A6FC8-5A3A-F4E9-264D-BB762BC96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Publishing and Conferences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3022C-716A-DE17-AFA9-92651771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July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D773A6-0E2E-818B-DA6F-17836B0E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Pursuing a CS PhD in Europe and Germany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C209-592F-84BC-0BEF-05D5E73D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59486-50D6-A91E-2F81-15EE92C6F92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6"/>
            <a:ext cx="5066581" cy="149311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None/>
            </a:pPr>
            <a:r>
              <a:rPr lang="en-US" sz="2600" dirty="0">
                <a:ea typeface="+mn-lt"/>
                <a:cs typeface="+mn-lt"/>
              </a:rPr>
              <a:t>Importance of Publications in CS</a:t>
            </a:r>
            <a:endParaRPr lang="en-US" sz="2600" dirty="0"/>
          </a:p>
          <a:p>
            <a:r>
              <a:rPr lang="en-US" sz="2200" dirty="0">
                <a:ea typeface="+mn-lt"/>
                <a:cs typeface="+mn-lt"/>
              </a:rPr>
              <a:t>Conference papers often valued over journals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Build your research profile</a:t>
            </a:r>
            <a:endParaRPr lang="en-US" sz="2200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B20F70C-8A60-73BA-3FDE-4371983A32DB}"/>
              </a:ext>
            </a:extLst>
          </p:cNvPr>
          <p:cNvSpPr txBox="1">
            <a:spLocks/>
          </p:cNvSpPr>
          <p:nvPr/>
        </p:nvSpPr>
        <p:spPr>
          <a:xfrm>
            <a:off x="6295844" y="2131024"/>
            <a:ext cx="5066581" cy="14988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400" dirty="0">
                <a:ea typeface="+mn-lt"/>
                <a:cs typeface="+mn-lt"/>
              </a:rPr>
              <a:t>Choosing the Right Venues</a:t>
            </a:r>
            <a:endParaRPr lang="en-US" sz="3400" dirty="0"/>
          </a:p>
          <a:p>
            <a:r>
              <a:rPr lang="en-US" dirty="0">
                <a:ea typeface="+mn-lt"/>
                <a:cs typeface="+mn-lt"/>
              </a:rPr>
              <a:t>Top conferences (acceptance rate &lt; 15%, ACM, USENIX, IEEE)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Relevant workshops for early-stage research</a:t>
            </a:r>
            <a:endParaRPr lang="en-US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787B4AB-443B-8113-17CF-C420DBBDE6CA}"/>
              </a:ext>
            </a:extLst>
          </p:cNvPr>
          <p:cNvSpPr txBox="1">
            <a:spLocks/>
          </p:cNvSpPr>
          <p:nvPr/>
        </p:nvSpPr>
        <p:spPr>
          <a:xfrm>
            <a:off x="838199" y="4174836"/>
            <a:ext cx="5066581" cy="165922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100" dirty="0">
                <a:ea typeface="+mn-lt"/>
                <a:cs typeface="+mn-lt"/>
              </a:rPr>
              <a:t>Writing and Submission Process</a:t>
            </a:r>
            <a:endParaRPr lang="en-US" sz="3100" dirty="0"/>
          </a:p>
          <a:p>
            <a:r>
              <a:rPr lang="en-US" sz="2600" dirty="0">
                <a:ea typeface="+mn-lt"/>
                <a:cs typeface="+mn-lt"/>
              </a:rPr>
              <a:t>Use collaborative writing tools (git)</a:t>
            </a:r>
            <a:endParaRPr lang="en-US" sz="2600" dirty="0"/>
          </a:p>
          <a:p>
            <a:r>
              <a:rPr lang="en-US" sz="2600" dirty="0">
                <a:ea typeface="+mn-lt"/>
                <a:cs typeface="+mn-lt"/>
              </a:rPr>
              <a:t>Understand peer review process</a:t>
            </a:r>
            <a:endParaRPr lang="en-US" sz="2600" dirty="0"/>
          </a:p>
          <a:p>
            <a:r>
              <a:rPr lang="en-US" sz="2600" dirty="0">
                <a:ea typeface="+mn-lt"/>
                <a:cs typeface="+mn-lt"/>
              </a:rPr>
              <a:t>Handle revisions and rejections constructively</a:t>
            </a:r>
            <a:endParaRPr lang="en-US" sz="2600" dirty="0"/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3074" name="Picture 2" descr="PHD Comics: Now that I actually read it">
            <a:extLst>
              <a:ext uri="{FF2B5EF4-FFF2-40B4-BE49-F238E27FC236}">
                <a16:creationId xmlns:a16="http://schemas.microsoft.com/office/drawing/2014/main" id="{67969ECE-75DB-98CA-BADF-A6F38C16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837" y="3910061"/>
            <a:ext cx="5254667" cy="227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82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E61B-3C26-D2D8-BC5B-C0B40B0B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Publishing and Conferences</a:t>
            </a:r>
            <a:endParaRPr lang="en-D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30DC5-9E57-1D88-3D79-3ED555D28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July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7677C-852C-48EC-FE50-E3303E60E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Pursuing a CS PhD in Europe and Germany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0417C-E80A-8750-9E82-03D93CE51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0F9DC2-56D6-128C-644E-E4D9B05855D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6"/>
            <a:ext cx="5257801" cy="15115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dirty="0">
                <a:ea typeface="+mn-lt"/>
                <a:cs typeface="+mn-lt"/>
              </a:rPr>
              <a:t>Presenting at Conferences</a:t>
            </a:r>
            <a:endParaRPr lang="en-US" sz="2600" dirty="0"/>
          </a:p>
          <a:p>
            <a:r>
              <a:rPr lang="en-US" sz="2200" dirty="0">
                <a:ea typeface="+mn-lt"/>
                <a:cs typeface="+mn-lt"/>
              </a:rPr>
              <a:t>Prepare effective presentations</a:t>
            </a:r>
            <a:endParaRPr lang="en-US" sz="2200" dirty="0"/>
          </a:p>
          <a:p>
            <a:r>
              <a:rPr lang="en-US" sz="2200" dirty="0">
                <a:ea typeface="+mn-lt"/>
                <a:cs typeface="+mn-lt"/>
              </a:rPr>
              <a:t>Network with other researchers</a:t>
            </a:r>
          </a:p>
          <a:p>
            <a:r>
              <a:rPr lang="en-US" sz="2200" dirty="0">
                <a:ea typeface="+mn-lt"/>
                <a:cs typeface="+mn-lt"/>
              </a:rPr>
              <a:t>Gain visibility in your field</a:t>
            </a:r>
          </a:p>
          <a:p>
            <a:endParaRPr lang="en-DE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0A9C6D9-D43A-B830-31D4-A70BB896D9DC}"/>
              </a:ext>
            </a:extLst>
          </p:cNvPr>
          <p:cNvSpPr txBox="1">
            <a:spLocks/>
          </p:cNvSpPr>
          <p:nvPr/>
        </p:nvSpPr>
        <p:spPr>
          <a:xfrm>
            <a:off x="838198" y="4235883"/>
            <a:ext cx="5257801" cy="14167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a typeface="+mn-lt"/>
                <a:cs typeface="+mn-lt"/>
              </a:rPr>
              <a:t>Enjoy conference travel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Local food and conference banquet</a:t>
            </a:r>
            <a:endParaRPr lang="en-US" sz="2400" dirty="0"/>
          </a:p>
          <a:p>
            <a:r>
              <a:rPr lang="en-US" sz="2400" dirty="0">
                <a:ea typeface="+mn-lt"/>
                <a:cs typeface="+mn-lt"/>
              </a:rPr>
              <a:t>Conference event</a:t>
            </a:r>
          </a:p>
          <a:p>
            <a:r>
              <a:rPr lang="en-US" sz="2400" dirty="0">
                <a:ea typeface="+mn-lt"/>
                <a:cs typeface="+mn-lt"/>
              </a:rPr>
              <a:t>Additional stay at own cost</a:t>
            </a:r>
          </a:p>
          <a:p>
            <a:endParaRPr lang="en-DE" dirty="0"/>
          </a:p>
        </p:txBody>
      </p:sp>
      <p:pic>
        <p:nvPicPr>
          <p:cNvPr id="10" name="Picture 9" descr="A river with buildings and trees&#10;&#10;Description automatically generated">
            <a:extLst>
              <a:ext uri="{FF2B5EF4-FFF2-40B4-BE49-F238E27FC236}">
                <a16:creationId xmlns:a16="http://schemas.microsoft.com/office/drawing/2014/main" id="{A547BAA7-1DA7-CFF8-2A82-6BABF0CD1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040" y="1880466"/>
            <a:ext cx="2899706" cy="1631084"/>
          </a:xfrm>
          <a:prstGeom prst="rect">
            <a:avLst/>
          </a:prstGeom>
        </p:spPr>
      </p:pic>
      <p:pic>
        <p:nvPicPr>
          <p:cNvPr id="12" name="Picture 11" descr="A body of water with a boat in the distance&#10;&#10;Description automatically generated">
            <a:extLst>
              <a:ext uri="{FF2B5EF4-FFF2-40B4-BE49-F238E27FC236}">
                <a16:creationId xmlns:a16="http://schemas.microsoft.com/office/drawing/2014/main" id="{03D7CB66-8801-FA62-E9B7-442D5D027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040" y="3856879"/>
            <a:ext cx="2899706" cy="21747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83DB3D-024D-2235-B8A2-3AC10C314579}"/>
              </a:ext>
            </a:extLst>
          </p:cNvPr>
          <p:cNvSpPr txBox="1"/>
          <p:nvPr/>
        </p:nvSpPr>
        <p:spPr>
          <a:xfrm>
            <a:off x="10143377" y="2375277"/>
            <a:ext cx="1290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DSN’18, </a:t>
            </a:r>
          </a:p>
          <a:p>
            <a:r>
              <a:rPr lang="en-US" dirty="0"/>
              <a:t>Luxemburg</a:t>
            </a:r>
            <a:endParaRPr lang="en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E4702C-F0D3-046D-90CB-4B81F7F9B959}"/>
              </a:ext>
            </a:extLst>
          </p:cNvPr>
          <p:cNvSpPr txBox="1"/>
          <p:nvPr/>
        </p:nvSpPr>
        <p:spPr>
          <a:xfrm>
            <a:off x="10175585" y="4790110"/>
            <a:ext cx="151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DAIS’16, </a:t>
            </a:r>
          </a:p>
          <a:p>
            <a:r>
              <a:rPr lang="en-US" dirty="0"/>
              <a:t>Crete, Greece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98900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5648-E1F3-FD62-9FDD-84149875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Challenges and Professional Development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B1E4E5-4D8B-CB30-1961-7B018EF04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July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71A660-38B4-1B55-8DBC-1F43FCBE2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Pursuing a CS PhD in Europe and Germany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71ECE7-9971-2A1A-2FBB-C397350F5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21ED87-AE94-AA3F-C86F-CEADFD53A5E5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5553365" cy="148388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Common Challenges</a:t>
            </a:r>
            <a:endParaRPr lang="en-US" dirty="0"/>
          </a:p>
          <a:p>
            <a:r>
              <a:rPr lang="en-US" sz="2400" dirty="0">
                <a:ea typeface="+mn-lt"/>
                <a:cs typeface="+mn-lt"/>
              </a:rPr>
              <a:t>Research setbacks</a:t>
            </a:r>
          </a:p>
          <a:p>
            <a:r>
              <a:rPr lang="en-US" sz="2400" dirty="0">
                <a:ea typeface="+mn-lt"/>
                <a:cs typeface="+mn-lt"/>
              </a:rPr>
              <a:t>Work-life balance</a:t>
            </a:r>
          </a:p>
          <a:p>
            <a:r>
              <a:rPr lang="en-US" sz="2400" dirty="0">
                <a:ea typeface="+mn-lt"/>
                <a:cs typeface="+mn-lt"/>
              </a:rPr>
              <a:t>Cultural adaptation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1D790-A1CD-6EA6-8F3C-A612CD2EA4FD}"/>
              </a:ext>
            </a:extLst>
          </p:cNvPr>
          <p:cNvSpPr txBox="1"/>
          <p:nvPr/>
        </p:nvSpPr>
        <p:spPr>
          <a:xfrm>
            <a:off x="838199" y="3974396"/>
            <a:ext cx="6096000" cy="1047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7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Overcoming Challenges</a:t>
            </a:r>
          </a:p>
          <a:p>
            <a:pPr marL="285750" indent="-285750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Seek support (supervisor, peers)</a:t>
            </a:r>
          </a:p>
          <a:p>
            <a:pPr marL="285750" indent="-285750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Practice self-care and mindfulness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BE6E3-8442-0A8D-5E29-276AE70E717B}"/>
              </a:ext>
            </a:extLst>
          </p:cNvPr>
          <p:cNvSpPr txBox="1"/>
          <p:nvPr/>
        </p:nvSpPr>
        <p:spPr>
          <a:xfrm>
            <a:off x="6310744" y="3974396"/>
            <a:ext cx="6096000" cy="1391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7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Networking</a:t>
            </a:r>
          </a:p>
          <a:p>
            <a:pPr marL="285750" indent="-285750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Attend workshops on research skills</a:t>
            </a:r>
          </a:p>
          <a:p>
            <a:pPr marL="285750" indent="-285750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Join professional associations</a:t>
            </a:r>
          </a:p>
          <a:p>
            <a:pPr marL="285750" indent="-285750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Utilize online platforms (LinkedIn, ResearchGate)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A416DF4F-76AD-C287-FDE9-EDCD4E36BF4F}"/>
              </a:ext>
            </a:extLst>
          </p:cNvPr>
          <p:cNvSpPr txBox="1">
            <a:spLocks/>
          </p:cNvSpPr>
          <p:nvPr/>
        </p:nvSpPr>
        <p:spPr>
          <a:xfrm>
            <a:off x="6310744" y="1992195"/>
            <a:ext cx="5553365" cy="162846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800" dirty="0">
                <a:ea typeface="+mn-lt"/>
                <a:cs typeface="+mn-lt"/>
              </a:rPr>
              <a:t>Professional Development</a:t>
            </a:r>
            <a:endParaRPr lang="en-US" sz="3800" dirty="0"/>
          </a:p>
          <a:p>
            <a:r>
              <a:rPr lang="en-US" sz="3200" dirty="0">
                <a:ea typeface="+mn-lt"/>
                <a:cs typeface="+mn-lt"/>
              </a:rPr>
              <a:t>Enhance technical skills</a:t>
            </a:r>
            <a:endParaRPr lang="en-US" sz="3200" dirty="0"/>
          </a:p>
          <a:p>
            <a:r>
              <a:rPr lang="en-US" sz="3200" dirty="0">
                <a:ea typeface="+mn-lt"/>
                <a:cs typeface="+mn-lt"/>
              </a:rPr>
              <a:t>Develop soft skills (communication, leadership)</a:t>
            </a:r>
            <a:endParaRPr lang="en-US" sz="3200" dirty="0"/>
          </a:p>
          <a:p>
            <a:r>
              <a:rPr lang="en-US" sz="3200" dirty="0">
                <a:ea typeface="+mn-lt"/>
                <a:cs typeface="+mn-lt"/>
              </a:rPr>
              <a:t>Explore internship opportunities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871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6B2A-A0DF-F97F-6E08-12C072F5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Completing Your PhD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22638-62B1-346A-9192-F1A7E7EA9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July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28DEEF-2457-1BD5-7E06-C7A95E87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Pursuing a CS PhD in Europe and Germany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E9E2EF-AEB8-E3E2-CA6C-721978B4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3BE701-4B27-4C37-3359-C28BB75240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6775"/>
            <a:ext cx="3567546" cy="95740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>
              <a:buNone/>
            </a:pPr>
            <a:r>
              <a:rPr lang="en-US" dirty="0">
                <a:ea typeface="+mn-lt"/>
                <a:cs typeface="+mn-lt"/>
              </a:rPr>
              <a:t>Timelines</a:t>
            </a:r>
            <a:endParaRPr lang="en-US" dirty="0"/>
          </a:p>
          <a:p>
            <a:r>
              <a:rPr lang="en-US" sz="2600" dirty="0">
                <a:ea typeface="+mn-lt"/>
                <a:cs typeface="+mn-lt"/>
              </a:rPr>
              <a:t>Average duration: 3-5 years</a:t>
            </a:r>
          </a:p>
          <a:p>
            <a:r>
              <a:rPr lang="en-US" sz="2600" dirty="0">
                <a:ea typeface="+mn-lt"/>
                <a:cs typeface="+mn-lt"/>
              </a:rPr>
              <a:t>Extensions possible if needed</a:t>
            </a:r>
          </a:p>
          <a:p>
            <a:endParaRPr lang="en-US" dirty="0">
              <a:ea typeface="+mn-lt"/>
              <a:cs typeface="+mn-lt"/>
            </a:endParaRPr>
          </a:p>
        </p:txBody>
      </p:sp>
      <p:pic>
        <p:nvPicPr>
          <p:cNvPr id="4098" name="Picture 2" descr="O'Connor Lab On X: The German PhD Hat Tradition Is The, 55% OFF">
            <a:extLst>
              <a:ext uri="{FF2B5EF4-FFF2-40B4-BE49-F238E27FC236}">
                <a16:creationId xmlns:a16="http://schemas.microsoft.com/office/drawing/2014/main" id="{DED8455F-580E-8892-750D-B101B8828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982" y="3049515"/>
            <a:ext cx="2893079" cy="231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C1E2AD1-9C7F-E46B-FC26-B4A8EA8BFC0C}"/>
              </a:ext>
            </a:extLst>
          </p:cNvPr>
          <p:cNvSpPr txBox="1">
            <a:spLocks/>
          </p:cNvSpPr>
          <p:nvPr/>
        </p:nvSpPr>
        <p:spPr>
          <a:xfrm>
            <a:off x="4722091" y="2136775"/>
            <a:ext cx="3567546" cy="13915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200" dirty="0">
                <a:ea typeface="+mn-lt"/>
                <a:cs typeface="+mn-lt"/>
              </a:rPr>
              <a:t>Thesis Writing Process</a:t>
            </a:r>
            <a:endParaRPr lang="en-US" sz="3200" dirty="0"/>
          </a:p>
          <a:p>
            <a:r>
              <a:rPr lang="en-US" dirty="0">
                <a:ea typeface="+mn-lt"/>
                <a:cs typeface="+mn-lt"/>
              </a:rPr>
              <a:t>Start early, write continuously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Follow university guidelines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Seek feedback regularly</a:t>
            </a: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1713BC6-14E7-12D7-3AFE-5291DEFD9CAD}"/>
              </a:ext>
            </a:extLst>
          </p:cNvPr>
          <p:cNvSpPr txBox="1">
            <a:spLocks/>
          </p:cNvSpPr>
          <p:nvPr/>
        </p:nvSpPr>
        <p:spPr>
          <a:xfrm>
            <a:off x="835891" y="4208679"/>
            <a:ext cx="3567546" cy="148835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600" dirty="0">
                <a:ea typeface="+mn-lt"/>
                <a:cs typeface="+mn-lt"/>
              </a:rPr>
              <a:t>Publication Requirements</a:t>
            </a:r>
            <a:endParaRPr lang="en-US" sz="3600" dirty="0"/>
          </a:p>
          <a:p>
            <a:r>
              <a:rPr lang="en-US" sz="3300" dirty="0">
                <a:ea typeface="+mn-lt"/>
                <a:cs typeface="+mn-lt"/>
              </a:rPr>
              <a:t>Vary by university and department</a:t>
            </a:r>
            <a:endParaRPr lang="en-US" sz="3300" dirty="0"/>
          </a:p>
          <a:p>
            <a:r>
              <a:rPr lang="en-US" sz="3300" dirty="0">
                <a:ea typeface="+mn-lt"/>
                <a:cs typeface="+mn-lt"/>
              </a:rPr>
              <a:t>Often 3-4 conference papers or 1-2 journal articles</a:t>
            </a:r>
            <a:endParaRPr lang="en-US" sz="3300" dirty="0"/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FAEC41EF-3CFA-9002-582F-856CDDFBC2F5}"/>
              </a:ext>
            </a:extLst>
          </p:cNvPr>
          <p:cNvSpPr txBox="1">
            <a:spLocks/>
          </p:cNvSpPr>
          <p:nvPr/>
        </p:nvSpPr>
        <p:spPr>
          <a:xfrm>
            <a:off x="4722091" y="4208679"/>
            <a:ext cx="3567546" cy="16564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6200" dirty="0">
                <a:ea typeface="+mn-lt"/>
                <a:cs typeface="+mn-lt"/>
              </a:rPr>
              <a:t>Submission and Defense</a:t>
            </a:r>
            <a:endParaRPr lang="en-US" sz="6200" dirty="0"/>
          </a:p>
          <a:p>
            <a:r>
              <a:rPr lang="en-US" sz="5500" dirty="0">
                <a:ea typeface="+mn-lt"/>
                <a:cs typeface="+mn-lt"/>
              </a:rPr>
              <a:t>Understand submission requirements</a:t>
            </a:r>
            <a:endParaRPr lang="en-US" sz="5500" dirty="0"/>
          </a:p>
          <a:p>
            <a:r>
              <a:rPr lang="en-US" sz="5500" dirty="0">
                <a:ea typeface="+mn-lt"/>
                <a:cs typeface="+mn-lt"/>
              </a:rPr>
              <a:t>Prepare for oral defense (disputation)</a:t>
            </a:r>
            <a:endParaRPr lang="en-US" sz="5500" dirty="0"/>
          </a:p>
          <a:p>
            <a:r>
              <a:rPr lang="en-US" sz="5500" dirty="0">
                <a:ea typeface="+mn-lt"/>
                <a:cs typeface="+mn-lt"/>
              </a:rPr>
              <a:t>Typical duration: 60-90 minutes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3885914696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777</Words>
  <Application>Microsoft Office PowerPoint</Application>
  <PresentationFormat>Widescreen</PresentationFormat>
  <Paragraphs>182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Tenorite</vt:lpstr>
      <vt:lpstr>Monoline</vt:lpstr>
      <vt:lpstr>Pursuing a CS PhD  in Europe and Germany</vt:lpstr>
      <vt:lpstr>Overview of Talk 2</vt:lpstr>
      <vt:lpstr>Funding and Financial Planning</vt:lpstr>
      <vt:lpstr>Starting Your PhD</vt:lpstr>
      <vt:lpstr>PhD Life and Research</vt:lpstr>
      <vt:lpstr>Publishing and Conferences</vt:lpstr>
      <vt:lpstr>Publishing and Conferences</vt:lpstr>
      <vt:lpstr>Challenges and Professional Development</vt:lpstr>
      <vt:lpstr>Completing Your PhD</vt:lpstr>
      <vt:lpstr>Career Prospects Post-PhD</vt:lpstr>
      <vt:lpstr>Conclusion</vt:lpstr>
      <vt:lpstr>Q&amp;A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>Bijun Li</cp:lastModifiedBy>
  <cp:revision>118</cp:revision>
  <dcterms:created xsi:type="dcterms:W3CDTF">2024-06-26T21:18:25Z</dcterms:created>
  <dcterms:modified xsi:type="dcterms:W3CDTF">2024-07-12T08:23:40Z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